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0" r:id="rId3"/>
    <p:sldId id="270" r:id="rId4"/>
    <p:sldId id="280" r:id="rId5"/>
    <p:sldId id="282" r:id="rId6"/>
    <p:sldId id="278" r:id="rId7"/>
    <p:sldId id="283" r:id="rId8"/>
    <p:sldId id="266"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6357" autoAdjust="0"/>
  </p:normalViewPr>
  <p:slideViewPr>
    <p:cSldViewPr snapToGrid="0">
      <p:cViewPr varScale="1">
        <p:scale>
          <a:sx n="81" d="100"/>
          <a:sy n="81" d="100"/>
        </p:scale>
        <p:origin x="432"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F992290-478A-4193-86E5-D2C302A964A0}" type="datetimeFigureOut">
              <a:rPr lang="en-US" smtClean="0"/>
              <a:t>3/14/2023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856AD9D-C714-4A69-AA5C-0ED483468629}" type="slidenum">
              <a:rPr lang="en-US" smtClean="0"/>
              <a:t>‹#›</a:t>
            </a:fld>
            <a:endParaRPr lang="en-US"/>
          </a:p>
        </p:txBody>
      </p:sp>
    </p:spTree>
    <p:extLst>
      <p:ext uri="{BB962C8B-B14F-4D97-AF65-F5344CB8AC3E}">
        <p14:creationId xmlns:p14="http://schemas.microsoft.com/office/powerpoint/2010/main" val="230530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AD9D-C714-4A69-AA5C-0ED483468629}" type="slidenum">
              <a:rPr lang="en-US" smtClean="0"/>
              <a:t>2</a:t>
            </a:fld>
            <a:endParaRPr lang="en-US"/>
          </a:p>
        </p:txBody>
      </p:sp>
    </p:spTree>
    <p:extLst>
      <p:ext uri="{BB962C8B-B14F-4D97-AF65-F5344CB8AC3E}">
        <p14:creationId xmlns:p14="http://schemas.microsoft.com/office/powerpoint/2010/main" val="389744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AD9D-C714-4A69-AA5C-0ED483468629}" type="slidenum">
              <a:rPr lang="en-US" smtClean="0"/>
              <a:t>3</a:t>
            </a:fld>
            <a:endParaRPr lang="en-US"/>
          </a:p>
        </p:txBody>
      </p:sp>
    </p:spTree>
    <p:extLst>
      <p:ext uri="{BB962C8B-B14F-4D97-AF65-F5344CB8AC3E}">
        <p14:creationId xmlns:p14="http://schemas.microsoft.com/office/powerpoint/2010/main" val="290273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6AD9D-C714-4A69-AA5C-0ED4834686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42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6AD9D-C714-4A69-AA5C-0ED4834686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672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6AD9D-C714-4A69-AA5C-0ED4834686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79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6AD9D-C714-4A69-AA5C-0ED4834686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13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6AD9D-C714-4A69-AA5C-0ED4834686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67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9C516C-B0A4-4A0F-816C-A16E88BF2A58}"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32412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C516C-B0A4-4A0F-816C-A16E88BF2A58}"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36813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C516C-B0A4-4A0F-816C-A16E88BF2A58}"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84616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C516C-B0A4-4A0F-816C-A16E88BF2A58}"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93947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C516C-B0A4-4A0F-816C-A16E88BF2A58}"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53039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9C516C-B0A4-4A0F-816C-A16E88BF2A58}"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15724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9C516C-B0A4-4A0F-816C-A16E88BF2A58}" type="datetimeFigureOut">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97278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9C516C-B0A4-4A0F-816C-A16E88BF2A58}" type="datetimeFigureOut">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72785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C516C-B0A4-4A0F-816C-A16E88BF2A58}" type="datetimeFigureOut">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82393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C516C-B0A4-4A0F-816C-A16E88BF2A58}"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26904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C516C-B0A4-4A0F-816C-A16E88BF2A58}"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662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C516C-B0A4-4A0F-816C-A16E88BF2A58}" type="datetimeFigureOut">
              <a:rPr lang="en-US" smtClean="0"/>
              <a:t>3/14/2023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A3F07-2D09-4BAC-964F-E191A68D16AB}" type="slidenum">
              <a:rPr lang="en-US" smtClean="0"/>
              <a:t>‹#›</a:t>
            </a:fld>
            <a:endParaRPr lang="en-US"/>
          </a:p>
        </p:txBody>
      </p:sp>
    </p:spTree>
    <p:extLst>
      <p:ext uri="{BB962C8B-B14F-4D97-AF65-F5344CB8AC3E}">
        <p14:creationId xmlns:p14="http://schemas.microsoft.com/office/powerpoint/2010/main" val="62195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presentation/d/15V-cUyWG5u_mEu2zzLPaYjjUS8dSNG-ULlJXuuoCf4o/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46628" y="1783959"/>
            <a:ext cx="4645250" cy="2889114"/>
          </a:xfrm>
        </p:spPr>
        <p:txBody>
          <a:bodyPr anchor="b">
            <a:normAutofit/>
            <a:scene3d>
              <a:camera prst="orthographicFront"/>
              <a:lightRig rig="threePt" dir="t"/>
            </a:scene3d>
            <a:sp3d extrusionH="57150">
              <a:bevelT w="38100" h="38100"/>
              <a:extrusionClr>
                <a:schemeClr val="accent4">
                  <a:lumMod val="40000"/>
                  <a:lumOff val="60000"/>
                </a:schemeClr>
              </a:extrusionClr>
            </a:sp3d>
          </a:bodyPr>
          <a:lstStyle/>
          <a:p>
            <a:pPr algn="l"/>
            <a:r>
              <a:rPr lang="en-US" sz="4700" b="1" i="1" dirty="0">
                <a:solidFill>
                  <a:schemeClr val="bg1"/>
                </a:solidFill>
              </a:rPr>
              <a:t>Jefferson High School Booster Club Meeting </a:t>
            </a:r>
            <a:br>
              <a:rPr lang="en-US" sz="4700" b="1" i="1" dirty="0">
                <a:solidFill>
                  <a:schemeClr val="bg1"/>
                </a:solidFill>
              </a:rPr>
            </a:br>
            <a:r>
              <a:rPr lang="en-US" sz="4700" b="1" i="1" dirty="0">
                <a:solidFill>
                  <a:schemeClr val="bg1"/>
                </a:solidFill>
              </a:rPr>
              <a:t>3/13/23</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10;&#10;Description automatically generated with medium confidence"/>
          <p:cNvPicPr>
            <a:picLocks noChangeAspect="1"/>
          </p:cNvPicPr>
          <p:nvPr/>
        </p:nvPicPr>
        <p:blipFill>
          <a:blip r:embed="rId2"/>
          <a:stretch>
            <a:fillRect/>
          </a:stretch>
        </p:blipFill>
        <p:spPr>
          <a:xfrm>
            <a:off x="419382" y="1743074"/>
            <a:ext cx="4047843" cy="2003681"/>
          </a:xfrm>
          <a:prstGeom prst="rect">
            <a:avLst/>
          </a:prstGeom>
        </p:spPr>
      </p:pic>
    </p:spTree>
    <p:extLst>
      <p:ext uri="{BB962C8B-B14F-4D97-AF65-F5344CB8AC3E}">
        <p14:creationId xmlns:p14="http://schemas.microsoft.com/office/powerpoint/2010/main" val="170517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4">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1" name="Freeform: Shape 16">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765051" y="662400"/>
            <a:ext cx="3384000" cy="1492132"/>
          </a:xfrm>
        </p:spPr>
        <p:txBody>
          <a:bodyPr anchor="t">
            <a:normAutofit/>
          </a:bodyPr>
          <a:lstStyle/>
          <a:p>
            <a:r>
              <a:rPr lang="en-US" sz="3400" b="1" i="1" u="sng">
                <a:solidFill>
                  <a:schemeClr val="bg1"/>
                </a:solidFill>
                <a:latin typeface="Wells Fargo Sans" panose="020B0503020203020204" pitchFamily="34" charset="0"/>
              </a:rPr>
              <a:t>JHS Booster Club Mission Statement</a:t>
            </a:r>
          </a:p>
        </p:txBody>
      </p:sp>
      <p:sp>
        <p:nvSpPr>
          <p:cNvPr id="8" name="Content Placeholder 7"/>
          <p:cNvSpPr>
            <a:spLocks noGrp="1"/>
          </p:cNvSpPr>
          <p:nvPr>
            <p:ph idx="1"/>
          </p:nvPr>
        </p:nvSpPr>
        <p:spPr>
          <a:xfrm>
            <a:off x="765051" y="2286000"/>
            <a:ext cx="3384000" cy="3844800"/>
          </a:xfrm>
        </p:spPr>
        <p:txBody>
          <a:bodyPr>
            <a:normAutofit/>
          </a:bodyPr>
          <a:lstStyle/>
          <a:p>
            <a:pPr marL="0" indent="0">
              <a:buNone/>
            </a:pPr>
            <a:r>
              <a:rPr lang="en-US" sz="2000" i="1">
                <a:solidFill>
                  <a:schemeClr val="bg1">
                    <a:alpha val="60000"/>
                  </a:schemeClr>
                </a:solidFill>
              </a:rPr>
              <a:t>“The Jefferson High School Booster Club is committed to inclusive, courageous student activities that compete for excellence in lifelong learning.  The JHS Booster Club supports student activities through funding resources, school pride and community spirit and support.”</a:t>
            </a:r>
          </a:p>
          <a:p>
            <a:pPr marL="0" indent="0">
              <a:buNone/>
            </a:pPr>
            <a:endParaRPr lang="en-US" sz="2000">
              <a:solidFill>
                <a:schemeClr val="bg1">
                  <a:alpha val="60000"/>
                </a:schemeClr>
              </a:solidFill>
            </a:endParaRPr>
          </a:p>
        </p:txBody>
      </p:sp>
      <p:pic>
        <p:nvPicPr>
          <p:cNvPr id="5" name="Picture 4"/>
          <p:cNvPicPr>
            <a:picLocks noChangeAspect="1"/>
          </p:cNvPicPr>
          <p:nvPr/>
        </p:nvPicPr>
        <p:blipFill>
          <a:blip r:embed="rId3"/>
          <a:stretch>
            <a:fillRect/>
          </a:stretch>
        </p:blipFill>
        <p:spPr>
          <a:xfrm>
            <a:off x="5411053" y="1940489"/>
            <a:ext cx="6014185" cy="2977021"/>
          </a:xfrm>
          <a:prstGeom prst="rect">
            <a:avLst/>
          </a:prstGeom>
        </p:spPr>
      </p:pic>
    </p:spTree>
    <p:extLst>
      <p:ext uri="{BB962C8B-B14F-4D97-AF65-F5344CB8AC3E}">
        <p14:creationId xmlns:p14="http://schemas.microsoft.com/office/powerpoint/2010/main" val="193418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4" name="Freeform: Shape 23">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765051" y="662400"/>
            <a:ext cx="3384000" cy="1492132"/>
          </a:xfrm>
        </p:spPr>
        <p:txBody>
          <a:bodyPr vert="horz" lIns="91440" tIns="45720" rIns="91440" bIns="45720" rtlCol="0" anchor="t">
            <a:normAutofit/>
          </a:bodyPr>
          <a:lstStyle/>
          <a:p>
            <a:r>
              <a:rPr lang="en-US" b="1" i="1" u="sng" kern="1200">
                <a:solidFill>
                  <a:schemeClr val="bg1"/>
                </a:solidFill>
                <a:latin typeface="+mj-lt"/>
                <a:ea typeface="+mj-ea"/>
                <a:cs typeface="+mj-cs"/>
              </a:rPr>
              <a:t>JHS Booster Club Agenda</a:t>
            </a:r>
          </a:p>
        </p:txBody>
      </p:sp>
      <p:sp>
        <p:nvSpPr>
          <p:cNvPr id="4" name="Content Placeholder 3"/>
          <p:cNvSpPr>
            <a:spLocks noGrp="1"/>
          </p:cNvSpPr>
          <p:nvPr>
            <p:ph sz="half" idx="1"/>
          </p:nvPr>
        </p:nvSpPr>
        <p:spPr>
          <a:xfrm>
            <a:off x="176170" y="2286000"/>
            <a:ext cx="4228050" cy="3844800"/>
          </a:xfrm>
        </p:spPr>
        <p:txBody>
          <a:bodyPr vert="horz" lIns="91440" tIns="45720" rIns="91440" bIns="45720" rtlCol="0">
            <a:normAutofit/>
          </a:bodyPr>
          <a:lstStyle/>
          <a:p>
            <a:r>
              <a:rPr lang="en-US" sz="2000" dirty="0">
                <a:solidFill>
                  <a:schemeClr val="bg1">
                    <a:alpha val="60000"/>
                  </a:schemeClr>
                </a:solidFill>
              </a:rPr>
              <a:t>March Agenda</a:t>
            </a:r>
          </a:p>
          <a:p>
            <a:pPr lvl="1"/>
            <a:r>
              <a:rPr lang="en-US" sz="1600" dirty="0">
                <a:solidFill>
                  <a:schemeClr val="bg1">
                    <a:alpha val="60000"/>
                  </a:schemeClr>
                </a:solidFill>
              </a:rPr>
              <a:t>Michelle Jensen </a:t>
            </a:r>
            <a:endParaRPr lang="en-US" sz="1200" dirty="0">
              <a:solidFill>
                <a:schemeClr val="bg1">
                  <a:alpha val="60000"/>
                </a:schemeClr>
              </a:solidFill>
            </a:endParaRPr>
          </a:p>
          <a:p>
            <a:pPr lvl="2"/>
            <a:r>
              <a:rPr lang="en-US" sz="1600" dirty="0">
                <a:solidFill>
                  <a:schemeClr val="bg1">
                    <a:alpha val="60000"/>
                  </a:schemeClr>
                </a:solidFill>
              </a:rPr>
              <a:t>JHS Best Buddies </a:t>
            </a:r>
          </a:p>
          <a:p>
            <a:pPr lvl="1"/>
            <a:r>
              <a:rPr lang="en-US" sz="1600" dirty="0">
                <a:solidFill>
                  <a:schemeClr val="bg1">
                    <a:alpha val="60000"/>
                  </a:schemeClr>
                </a:solidFill>
              </a:rPr>
              <a:t>Tim Reck</a:t>
            </a:r>
          </a:p>
          <a:p>
            <a:pPr lvl="2"/>
            <a:r>
              <a:rPr lang="en-US" sz="1600" dirty="0">
                <a:solidFill>
                  <a:schemeClr val="bg1">
                    <a:alpha val="60000"/>
                  </a:schemeClr>
                </a:solidFill>
              </a:rPr>
              <a:t>Boys Basketball</a:t>
            </a:r>
          </a:p>
          <a:p>
            <a:pPr lvl="1"/>
            <a:r>
              <a:rPr lang="en-US" sz="1600" dirty="0">
                <a:solidFill>
                  <a:schemeClr val="bg1">
                    <a:alpha val="60000"/>
                  </a:schemeClr>
                </a:solidFill>
              </a:rPr>
              <a:t>Nominations for Board</a:t>
            </a:r>
          </a:p>
          <a:p>
            <a:pPr lvl="1"/>
            <a:r>
              <a:rPr lang="en-US" sz="1600" dirty="0">
                <a:solidFill>
                  <a:schemeClr val="bg1">
                    <a:alpha val="60000"/>
                  </a:schemeClr>
                </a:solidFill>
              </a:rPr>
              <a:t>Financials</a:t>
            </a:r>
          </a:p>
          <a:p>
            <a:pPr lvl="1"/>
            <a:r>
              <a:rPr lang="en-US" sz="1600" dirty="0">
                <a:solidFill>
                  <a:schemeClr val="bg1">
                    <a:alpha val="60000"/>
                  </a:schemeClr>
                </a:solidFill>
              </a:rPr>
              <a:t>Teacher’s Celebration:  April 6, 2023</a:t>
            </a:r>
          </a:p>
          <a:p>
            <a:pPr lvl="1"/>
            <a:r>
              <a:rPr lang="en-US" sz="1600" dirty="0">
                <a:solidFill>
                  <a:schemeClr val="bg1">
                    <a:alpha val="60000"/>
                  </a:schemeClr>
                </a:solidFill>
              </a:rPr>
              <a:t>Miscellaneous Updates</a:t>
            </a:r>
          </a:p>
          <a:p>
            <a:pPr lvl="2"/>
            <a:r>
              <a:rPr lang="en-US" sz="1600" dirty="0">
                <a:solidFill>
                  <a:schemeClr val="bg1">
                    <a:alpha val="60000"/>
                  </a:schemeClr>
                </a:solidFill>
              </a:rPr>
              <a:t>April 10 Booster Meeting will need to be moved, due to Easter Monday</a:t>
            </a:r>
          </a:p>
        </p:txBody>
      </p:sp>
      <p:pic>
        <p:nvPicPr>
          <p:cNvPr id="6" name="Picture 5"/>
          <p:cNvPicPr>
            <a:picLocks noChangeAspect="1"/>
          </p:cNvPicPr>
          <p:nvPr/>
        </p:nvPicPr>
        <p:blipFill>
          <a:blip r:embed="rId3"/>
          <a:stretch>
            <a:fillRect/>
          </a:stretch>
        </p:blipFill>
        <p:spPr>
          <a:xfrm>
            <a:off x="5411053" y="1940489"/>
            <a:ext cx="6014185" cy="2977021"/>
          </a:xfrm>
          <a:prstGeom prst="rect">
            <a:avLst/>
          </a:prstGeom>
        </p:spPr>
      </p:pic>
    </p:spTree>
    <p:extLst>
      <p:ext uri="{BB962C8B-B14F-4D97-AF65-F5344CB8AC3E}">
        <p14:creationId xmlns:p14="http://schemas.microsoft.com/office/powerpoint/2010/main" val="143510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4428000"/>
            <a:ext cx="6143626" cy="1400400"/>
          </a:xfrm>
        </p:spPr>
        <p:txBody>
          <a:bodyPr vert="horz" wrap="square" lIns="91440" tIns="45720" rIns="91440" bIns="45720" rtlCol="0" anchor="b">
            <a:normAutofit/>
          </a:bodyPr>
          <a:lstStyle/>
          <a:p>
            <a:r>
              <a:rPr lang="en-US" sz="4300" b="1" i="1" u="sng" kern="1200" dirty="0">
                <a:solidFill>
                  <a:schemeClr val="bg1"/>
                </a:solidFill>
                <a:latin typeface="+mj-lt"/>
                <a:ea typeface="+mj-ea"/>
                <a:cs typeface="+mj-cs"/>
              </a:rPr>
              <a:t>Updates from Coaches/Directors</a:t>
            </a:r>
          </a:p>
        </p:txBody>
      </p:sp>
      <p:sp>
        <p:nvSpPr>
          <p:cNvPr id="4" name="Content Placeholder 3"/>
          <p:cNvSpPr>
            <a:spLocks noGrp="1"/>
          </p:cNvSpPr>
          <p:nvPr>
            <p:ph sz="half" idx="1"/>
          </p:nvPr>
        </p:nvSpPr>
        <p:spPr>
          <a:xfrm>
            <a:off x="5855516" y="4569839"/>
            <a:ext cx="5498285" cy="1956795"/>
          </a:xfrm>
        </p:spPr>
        <p:txBody>
          <a:bodyPr vert="horz" lIns="91440" tIns="45720" rIns="91440" bIns="45720" rtlCol="0" anchor="b">
            <a:normAutofit/>
          </a:bodyPr>
          <a:lstStyle/>
          <a:p>
            <a:pPr marL="0" indent="0" algn="ctr">
              <a:buNone/>
            </a:pPr>
            <a:r>
              <a:rPr lang="en-US" sz="2400" b="1" kern="1200" dirty="0">
                <a:solidFill>
                  <a:schemeClr val="bg1">
                    <a:alpha val="60000"/>
                  </a:schemeClr>
                </a:solidFill>
                <a:latin typeface="+mn-lt"/>
                <a:ea typeface="+mn-ea"/>
                <a:cs typeface="+mn-cs"/>
              </a:rPr>
              <a:t>Michelle Jensen – </a:t>
            </a:r>
          </a:p>
          <a:p>
            <a:pPr marL="0" indent="0" algn="ctr">
              <a:buNone/>
            </a:pPr>
            <a:r>
              <a:rPr lang="en-US" sz="2400" b="1" kern="1200" dirty="0">
                <a:solidFill>
                  <a:schemeClr val="bg1">
                    <a:alpha val="60000"/>
                  </a:schemeClr>
                </a:solidFill>
                <a:latin typeface="+mn-lt"/>
                <a:ea typeface="+mn-ea"/>
                <a:cs typeface="+mn-cs"/>
              </a:rPr>
              <a:t>JHS Best Buddies/Unified Sports</a:t>
            </a:r>
            <a:endParaRPr lang="en-US" sz="2400" b="1" dirty="0">
              <a:solidFill>
                <a:schemeClr val="bg1">
                  <a:alpha val="60000"/>
                </a:schemeClr>
              </a:solidFill>
            </a:endParaRPr>
          </a:p>
          <a:p>
            <a:pPr marL="0" indent="0" algn="ctr">
              <a:buNone/>
            </a:pPr>
            <a:r>
              <a:rPr lang="en-US" sz="1200" u="sng" dirty="0">
                <a:solidFill>
                  <a:srgbClr val="000000"/>
                </a:solidFill>
                <a:effectLst/>
                <a:latin typeface="Calibri" panose="020F0502020204030204" pitchFamily="34" charset="0"/>
                <a:ea typeface="Calibri" panose="020F0502020204030204" pitchFamily="34" charset="0"/>
                <a:hlinkClick r:id="rId3"/>
              </a:rPr>
              <a:t>https://docs.google.com/presentation/d/15V-cUyWG5u_mEu2zzLPaYjjUS8dSNG-ULlJXuuoCf4o/edit?usp=sharing</a:t>
            </a:r>
            <a:endParaRPr lang="en-US" sz="1200" b="1" dirty="0">
              <a:solidFill>
                <a:schemeClr val="bg1">
                  <a:alpha val="60000"/>
                </a:schemeClr>
              </a:solidFill>
            </a:endParaRPr>
          </a:p>
          <a:p>
            <a:pPr marL="0" indent="0" algn="ctr">
              <a:buNone/>
            </a:pPr>
            <a:endParaRPr lang="en-US" sz="2400" b="1" kern="1200" dirty="0">
              <a:solidFill>
                <a:schemeClr val="bg1">
                  <a:alpha val="60000"/>
                </a:schemeClr>
              </a:solidFill>
              <a:latin typeface="+mn-lt"/>
              <a:ea typeface="+mn-ea"/>
              <a:cs typeface="+mn-cs"/>
            </a:endParaRPr>
          </a:p>
        </p:txBody>
      </p:sp>
      <p:pic>
        <p:nvPicPr>
          <p:cNvPr id="3" name="Picture 2">
            <a:extLst>
              <a:ext uri="{FF2B5EF4-FFF2-40B4-BE49-F238E27FC236}">
                <a16:creationId xmlns:a16="http://schemas.microsoft.com/office/drawing/2014/main" id="{E8E5EEF8-2708-4A3D-F2CB-EDC234DF3A26}"/>
              </a:ext>
            </a:extLst>
          </p:cNvPr>
          <p:cNvPicPr>
            <a:picLocks noChangeAspect="1"/>
          </p:cNvPicPr>
          <p:nvPr/>
        </p:nvPicPr>
        <p:blipFill rotWithShape="1">
          <a:blip r:embed="rId4"/>
          <a:srcRect r="1" b="20014"/>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6" name="Picture 5"/>
          <p:cNvPicPr>
            <a:picLocks noChangeAspect="1"/>
          </p:cNvPicPr>
          <p:nvPr/>
        </p:nvPicPr>
        <p:blipFill rotWithShape="1">
          <a:blip r:embed="rId5"/>
          <a:srcRect l="13708" r="11812" b="2"/>
          <a:stretch/>
        </p:blipFill>
        <p:spPr>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1042" name="Group 1041">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043" name="Freeform: Shape 1042">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4" name="Freeform: Shape 1043">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97169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4428000"/>
            <a:ext cx="6143626" cy="1400400"/>
          </a:xfrm>
        </p:spPr>
        <p:txBody>
          <a:bodyPr vert="horz" wrap="square" lIns="91440" tIns="45720" rIns="91440" bIns="45720" rtlCol="0" anchor="b">
            <a:normAutofit/>
          </a:bodyPr>
          <a:lstStyle/>
          <a:p>
            <a:r>
              <a:rPr lang="en-US" sz="4300" b="1" i="1" u="sng" kern="1200" dirty="0">
                <a:solidFill>
                  <a:schemeClr val="bg1"/>
                </a:solidFill>
                <a:latin typeface="+mj-lt"/>
                <a:ea typeface="+mj-ea"/>
                <a:cs typeface="+mj-cs"/>
              </a:rPr>
              <a:t>Updates from Coaches/Directors</a:t>
            </a:r>
          </a:p>
        </p:txBody>
      </p:sp>
      <p:sp>
        <p:nvSpPr>
          <p:cNvPr id="4" name="Content Placeholder 3"/>
          <p:cNvSpPr>
            <a:spLocks noGrp="1"/>
          </p:cNvSpPr>
          <p:nvPr>
            <p:ph sz="half" idx="1"/>
          </p:nvPr>
        </p:nvSpPr>
        <p:spPr>
          <a:xfrm>
            <a:off x="7859713" y="4716472"/>
            <a:ext cx="3494088" cy="1017896"/>
          </a:xfrm>
        </p:spPr>
        <p:txBody>
          <a:bodyPr vert="horz" lIns="91440" tIns="45720" rIns="91440" bIns="45720" rtlCol="0" anchor="b">
            <a:normAutofit/>
          </a:bodyPr>
          <a:lstStyle/>
          <a:p>
            <a:pPr marL="0" indent="0" algn="ctr">
              <a:buNone/>
            </a:pPr>
            <a:r>
              <a:rPr lang="en-US" sz="2400" b="1" kern="1200" dirty="0">
                <a:solidFill>
                  <a:schemeClr val="bg1"/>
                </a:solidFill>
                <a:latin typeface="+mn-lt"/>
                <a:ea typeface="+mn-ea"/>
                <a:cs typeface="+mn-cs"/>
              </a:rPr>
              <a:t>Tim Reck – </a:t>
            </a:r>
          </a:p>
          <a:p>
            <a:pPr marL="0" indent="0" algn="ctr">
              <a:buNone/>
            </a:pPr>
            <a:r>
              <a:rPr lang="en-US" sz="2400" b="1" kern="1200" dirty="0">
                <a:solidFill>
                  <a:schemeClr val="bg1"/>
                </a:solidFill>
                <a:latin typeface="+mn-lt"/>
                <a:ea typeface="+mn-ea"/>
                <a:cs typeface="+mn-cs"/>
              </a:rPr>
              <a:t>Boys Basketball</a:t>
            </a:r>
          </a:p>
        </p:txBody>
      </p:sp>
      <p:pic>
        <p:nvPicPr>
          <p:cNvPr id="1026" name="Picture 2">
            <a:extLst>
              <a:ext uri="{FF2B5EF4-FFF2-40B4-BE49-F238E27FC236}">
                <a16:creationId xmlns:a16="http://schemas.microsoft.com/office/drawing/2014/main" id="{52D0410D-470C-1776-0222-EA7B877205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186" r="1" b="8328"/>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srcRect l="13708" r="11812" b="2"/>
          <a:stretch/>
        </p:blipFill>
        <p:spPr>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1042" name="Group 1041">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043" name="Freeform: Shape 1042">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4" name="Freeform: Shape 1043">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8007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745663-35CE-7F8B-8910-22385C374FF0}"/>
              </a:ext>
            </a:extLst>
          </p:cNvPr>
          <p:cNvPicPr>
            <a:picLocks noChangeAspect="1"/>
          </p:cNvPicPr>
          <p:nvPr/>
        </p:nvPicPr>
        <p:blipFill>
          <a:blip r:embed="rId3"/>
          <a:stretch>
            <a:fillRect/>
          </a:stretch>
        </p:blipFill>
        <p:spPr>
          <a:xfrm>
            <a:off x="83039" y="981512"/>
            <a:ext cx="6211260" cy="2212537"/>
          </a:xfrm>
          <a:prstGeom prst="rect">
            <a:avLst/>
          </a:prstGeom>
        </p:spPr>
      </p:pic>
      <p:pic>
        <p:nvPicPr>
          <p:cNvPr id="5" name="Picture 4"/>
          <p:cNvPicPr>
            <a:picLocks noChangeAspect="1"/>
          </p:cNvPicPr>
          <p:nvPr/>
        </p:nvPicPr>
        <p:blipFill>
          <a:blip r:embed="rId4"/>
          <a:stretch>
            <a:fillRect/>
          </a:stretch>
        </p:blipFill>
        <p:spPr>
          <a:xfrm>
            <a:off x="510172" y="4312322"/>
            <a:ext cx="4204442" cy="2133117"/>
          </a:xfrm>
          <a:prstGeom prst="rect">
            <a:avLst/>
          </a:prstGeom>
        </p:spPr>
      </p:pic>
      <p:pic>
        <p:nvPicPr>
          <p:cNvPr id="7" name="Picture 6">
            <a:extLst>
              <a:ext uri="{FF2B5EF4-FFF2-40B4-BE49-F238E27FC236}">
                <a16:creationId xmlns:a16="http://schemas.microsoft.com/office/drawing/2014/main" id="{260C710D-5C17-9137-B5C1-F57593DBDAA0}"/>
              </a:ext>
            </a:extLst>
          </p:cNvPr>
          <p:cNvPicPr>
            <a:picLocks noChangeAspect="1"/>
          </p:cNvPicPr>
          <p:nvPr/>
        </p:nvPicPr>
        <p:blipFill>
          <a:blip r:embed="rId5"/>
          <a:stretch>
            <a:fillRect/>
          </a:stretch>
        </p:blipFill>
        <p:spPr>
          <a:xfrm>
            <a:off x="6096000" y="1086645"/>
            <a:ext cx="5780271" cy="5382218"/>
          </a:xfrm>
          <a:prstGeom prst="rect">
            <a:avLst/>
          </a:prstGeom>
        </p:spPr>
      </p:pic>
      <p:sp>
        <p:nvSpPr>
          <p:cNvPr id="2" name="Title 1"/>
          <p:cNvSpPr>
            <a:spLocks noGrp="1"/>
          </p:cNvSpPr>
          <p:nvPr>
            <p:ph type="title"/>
          </p:nvPr>
        </p:nvSpPr>
        <p:spPr>
          <a:xfrm>
            <a:off x="838200" y="184805"/>
            <a:ext cx="10515600" cy="901839"/>
          </a:xfrm>
        </p:spPr>
        <p:txBody>
          <a:bodyPr vert="horz" lIns="91440" tIns="45720" rIns="91440" bIns="45720" rtlCol="0" anchor="ctr">
            <a:normAutofit/>
          </a:bodyPr>
          <a:lstStyle/>
          <a:p>
            <a:pPr algn="ctr"/>
            <a:r>
              <a:rPr lang="en-US" b="1" i="1" u="sng" dirty="0">
                <a:solidFill>
                  <a:schemeClr val="accent6">
                    <a:lumMod val="75000"/>
                  </a:schemeClr>
                </a:solidFill>
                <a:latin typeface="Wells Fargo Sans" panose="020B0503020203020204" pitchFamily="34" charset="0"/>
              </a:rPr>
              <a:t>New Board Members</a:t>
            </a:r>
            <a:endParaRPr lang="en-US" b="1" i="1" u="sng" kern="1200" dirty="0">
              <a:solidFill>
                <a:schemeClr val="tx1"/>
              </a:solidFill>
              <a:latin typeface="+mj-lt"/>
              <a:ea typeface="+mj-ea"/>
              <a:cs typeface="+mj-cs"/>
            </a:endParaRPr>
          </a:p>
        </p:txBody>
      </p:sp>
    </p:spTree>
    <p:extLst>
      <p:ext uri="{BB962C8B-B14F-4D97-AF65-F5344CB8AC3E}">
        <p14:creationId xmlns:p14="http://schemas.microsoft.com/office/powerpoint/2010/main" val="268000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36137"/>
          </a:xfrm>
          <a:effectLst>
            <a:outerShdw blurRad="50800" dist="38100" dir="2700000" algn="tl" rotWithShape="0">
              <a:prstClr val="black">
                <a:alpha val="40000"/>
              </a:prstClr>
            </a:outerShdw>
          </a:effectLst>
        </p:spPr>
        <p:txBody>
          <a:bodyPr>
            <a:normAutofit/>
          </a:bodyPr>
          <a:lstStyle/>
          <a:p>
            <a:pPr algn="ctr"/>
            <a:r>
              <a:rPr lang="en-US" b="1" i="1" u="sng" dirty="0">
                <a:solidFill>
                  <a:schemeClr val="accent6">
                    <a:lumMod val="75000"/>
                  </a:schemeClr>
                </a:solidFill>
                <a:latin typeface="Wells Fargo Sans" panose="020B0503020203020204" pitchFamily="34" charset="0"/>
              </a:rPr>
              <a:t>JHS Booster Club Financials</a:t>
            </a:r>
          </a:p>
        </p:txBody>
      </p:sp>
      <p:pic>
        <p:nvPicPr>
          <p:cNvPr id="5" name="Picture 4"/>
          <p:cNvPicPr>
            <a:picLocks noChangeAspect="1"/>
          </p:cNvPicPr>
          <p:nvPr/>
        </p:nvPicPr>
        <p:blipFill>
          <a:blip r:embed="rId3"/>
          <a:stretch>
            <a:fillRect/>
          </a:stretch>
        </p:blipFill>
        <p:spPr>
          <a:xfrm>
            <a:off x="8089474" y="2199747"/>
            <a:ext cx="4102526" cy="2110153"/>
          </a:xfrm>
          <a:prstGeom prst="rect">
            <a:avLst/>
          </a:prstGeom>
        </p:spPr>
      </p:pic>
      <p:pic>
        <p:nvPicPr>
          <p:cNvPr id="4" name="Picture 3">
            <a:extLst>
              <a:ext uri="{FF2B5EF4-FFF2-40B4-BE49-F238E27FC236}">
                <a16:creationId xmlns:a16="http://schemas.microsoft.com/office/drawing/2014/main" id="{E2D55043-FB13-2E1A-0D9C-7DF0A9083C10}"/>
              </a:ext>
            </a:extLst>
          </p:cNvPr>
          <p:cNvPicPr>
            <a:picLocks noChangeAspect="1"/>
          </p:cNvPicPr>
          <p:nvPr/>
        </p:nvPicPr>
        <p:blipFill>
          <a:blip r:embed="rId4"/>
          <a:stretch>
            <a:fillRect/>
          </a:stretch>
        </p:blipFill>
        <p:spPr>
          <a:xfrm>
            <a:off x="1189006" y="815130"/>
            <a:ext cx="6428117" cy="6042870"/>
          </a:xfrm>
          <a:prstGeom prst="rect">
            <a:avLst/>
          </a:prstGeom>
        </p:spPr>
      </p:pic>
    </p:spTree>
    <p:extLst>
      <p:ext uri="{BB962C8B-B14F-4D97-AF65-F5344CB8AC3E}">
        <p14:creationId xmlns:p14="http://schemas.microsoft.com/office/powerpoint/2010/main" val="384025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19406" y="1770842"/>
            <a:ext cx="5618848" cy="2782496"/>
          </a:xfrm>
          <a:prstGeom prst="rect">
            <a:avLst/>
          </a:prstGeom>
        </p:spPr>
      </p:pic>
    </p:spTree>
    <p:extLst>
      <p:ext uri="{BB962C8B-B14F-4D97-AF65-F5344CB8AC3E}">
        <p14:creationId xmlns:p14="http://schemas.microsoft.com/office/powerpoint/2010/main" val="370027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Words>
  <Application>Microsoft Office PowerPoint</Application>
  <PresentationFormat>Widescreen</PresentationFormat>
  <Paragraphs>30</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Wells Fargo Sans</vt:lpstr>
      <vt:lpstr>Office Theme</vt:lpstr>
      <vt:lpstr>Jefferson High School Booster Club Meeting  3/13/23</vt:lpstr>
      <vt:lpstr>JHS Booster Club Mission Statement</vt:lpstr>
      <vt:lpstr>JHS Booster Club Agenda</vt:lpstr>
      <vt:lpstr>Updates from Coaches/Directors</vt:lpstr>
      <vt:lpstr>Updates from Coaches/Directors</vt:lpstr>
      <vt:lpstr>New Board Members</vt:lpstr>
      <vt:lpstr>JHS Booster Club Financials</vt:lpstr>
      <vt:lpstr>PowerPoint Presentation</vt:lpstr>
    </vt:vector>
  </TitlesOfParts>
  <Company>Wells Fargo 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Altenburgs Emails</dc:creator>
  <cp:lastModifiedBy>Kellyna Warnke</cp:lastModifiedBy>
  <cp:revision>184</cp:revision>
  <cp:lastPrinted>2022-09-08T16:06:20Z</cp:lastPrinted>
  <dcterms:created xsi:type="dcterms:W3CDTF">2021-03-05T19:16:45Z</dcterms:created>
  <dcterms:modified xsi:type="dcterms:W3CDTF">2023-03-14T14:10:16Z</dcterms:modified>
</cp:coreProperties>
</file>