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0" r:id="rId3"/>
    <p:sldId id="270" r:id="rId4"/>
    <p:sldId id="280" r:id="rId5"/>
    <p:sldId id="281" r:id="rId6"/>
    <p:sldId id="283" r:id="rId7"/>
    <p:sldId id="278" r:id="rId8"/>
    <p:sldId id="266" r:id="rId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8" autoAdjust="0"/>
    <p:restoredTop sz="96357" autoAdjust="0"/>
  </p:normalViewPr>
  <p:slideViewPr>
    <p:cSldViewPr snapToGrid="0">
      <p:cViewPr varScale="1">
        <p:scale>
          <a:sx n="81" d="100"/>
          <a:sy n="81" d="100"/>
        </p:scale>
        <p:origin x="432" y="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F992290-478A-4193-86E5-D2C302A964A0}" type="datetimeFigureOut">
              <a:rPr lang="en-US" smtClean="0"/>
              <a:t>1/9/2023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856AD9D-C714-4A69-AA5C-0ED483468629}" type="slidenum">
              <a:rPr lang="en-US" smtClean="0"/>
              <a:t>‹#›</a:t>
            </a:fld>
            <a:endParaRPr lang="en-US"/>
          </a:p>
        </p:txBody>
      </p:sp>
    </p:spTree>
    <p:extLst>
      <p:ext uri="{BB962C8B-B14F-4D97-AF65-F5344CB8AC3E}">
        <p14:creationId xmlns:p14="http://schemas.microsoft.com/office/powerpoint/2010/main" val="230530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6AD9D-C714-4A69-AA5C-0ED483468629}" type="slidenum">
              <a:rPr lang="en-US" smtClean="0"/>
              <a:t>2</a:t>
            </a:fld>
            <a:endParaRPr lang="en-US"/>
          </a:p>
        </p:txBody>
      </p:sp>
    </p:spTree>
    <p:extLst>
      <p:ext uri="{BB962C8B-B14F-4D97-AF65-F5344CB8AC3E}">
        <p14:creationId xmlns:p14="http://schemas.microsoft.com/office/powerpoint/2010/main" val="389744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6AD9D-C714-4A69-AA5C-0ED483468629}" type="slidenum">
              <a:rPr lang="en-US" smtClean="0"/>
              <a:t>3</a:t>
            </a:fld>
            <a:endParaRPr lang="en-US"/>
          </a:p>
        </p:txBody>
      </p:sp>
    </p:spTree>
    <p:extLst>
      <p:ext uri="{BB962C8B-B14F-4D97-AF65-F5344CB8AC3E}">
        <p14:creationId xmlns:p14="http://schemas.microsoft.com/office/powerpoint/2010/main" val="290273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6AD9D-C714-4A69-AA5C-0ED4834686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428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6AD9D-C714-4A69-AA5C-0ED4834686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555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6AD9D-C714-4A69-AA5C-0ED4834686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326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6AD9D-C714-4A69-AA5C-0ED4834686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7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6AD9D-C714-4A69-AA5C-0ED48346862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679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9C516C-B0A4-4A0F-816C-A16E88BF2A58}"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232412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C516C-B0A4-4A0F-816C-A16E88BF2A58}"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3368135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C516C-B0A4-4A0F-816C-A16E88BF2A58}"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84616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C516C-B0A4-4A0F-816C-A16E88BF2A58}"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293947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9C516C-B0A4-4A0F-816C-A16E88BF2A58}"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53039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9C516C-B0A4-4A0F-816C-A16E88BF2A58}"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215724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9C516C-B0A4-4A0F-816C-A16E88BF2A58}" type="datetimeFigureOut">
              <a:rPr lang="en-US" smtClean="0"/>
              <a:t>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397278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9C516C-B0A4-4A0F-816C-A16E88BF2A58}" type="datetimeFigureOut">
              <a:rPr lang="en-US" smtClean="0"/>
              <a:t>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272785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C516C-B0A4-4A0F-816C-A16E88BF2A58}" type="datetimeFigureOut">
              <a:rPr lang="en-US" smtClean="0"/>
              <a:t>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82393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9C516C-B0A4-4A0F-816C-A16E88BF2A58}"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326904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9C516C-B0A4-4A0F-816C-A16E88BF2A58}"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A3F07-2D09-4BAC-964F-E191A68D16AB}" type="slidenum">
              <a:rPr lang="en-US" smtClean="0"/>
              <a:t>‹#›</a:t>
            </a:fld>
            <a:endParaRPr lang="en-US"/>
          </a:p>
        </p:txBody>
      </p:sp>
    </p:spTree>
    <p:extLst>
      <p:ext uri="{BB962C8B-B14F-4D97-AF65-F5344CB8AC3E}">
        <p14:creationId xmlns:p14="http://schemas.microsoft.com/office/powerpoint/2010/main" val="36629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C516C-B0A4-4A0F-816C-A16E88BF2A58}" type="datetimeFigureOut">
              <a:rPr lang="en-US" smtClean="0"/>
              <a:t>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A3F07-2D09-4BAC-964F-E191A68D16AB}" type="slidenum">
              <a:rPr lang="en-US" smtClean="0"/>
              <a:t>‹#›</a:t>
            </a:fld>
            <a:endParaRPr lang="en-US"/>
          </a:p>
        </p:txBody>
      </p:sp>
    </p:spTree>
    <p:extLst>
      <p:ext uri="{BB962C8B-B14F-4D97-AF65-F5344CB8AC3E}">
        <p14:creationId xmlns:p14="http://schemas.microsoft.com/office/powerpoint/2010/main" val="621954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46628" y="1783959"/>
            <a:ext cx="4645250" cy="2889114"/>
          </a:xfrm>
        </p:spPr>
        <p:txBody>
          <a:bodyPr anchor="b">
            <a:normAutofit/>
            <a:scene3d>
              <a:camera prst="orthographicFront"/>
              <a:lightRig rig="threePt" dir="t"/>
            </a:scene3d>
            <a:sp3d extrusionH="57150">
              <a:bevelT w="38100" h="38100"/>
              <a:extrusionClr>
                <a:schemeClr val="accent4">
                  <a:lumMod val="40000"/>
                  <a:lumOff val="60000"/>
                </a:schemeClr>
              </a:extrusionClr>
            </a:sp3d>
          </a:bodyPr>
          <a:lstStyle/>
          <a:p>
            <a:pPr algn="l"/>
            <a:r>
              <a:rPr lang="en-US" sz="4700" b="1" i="1" dirty="0">
                <a:solidFill>
                  <a:schemeClr val="bg1"/>
                </a:solidFill>
              </a:rPr>
              <a:t>Jefferson High School Booster Club Meeting </a:t>
            </a:r>
            <a:br>
              <a:rPr lang="en-US" sz="4700" b="1" i="1" dirty="0">
                <a:solidFill>
                  <a:schemeClr val="bg1"/>
                </a:solidFill>
              </a:rPr>
            </a:br>
            <a:r>
              <a:rPr lang="en-US" sz="4700" b="1" i="1" dirty="0">
                <a:solidFill>
                  <a:schemeClr val="bg1"/>
                </a:solidFill>
              </a:rPr>
              <a:t>1/9/23</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ext&#10;&#10;Description automatically generated with medium confidence"/>
          <p:cNvPicPr>
            <a:picLocks noChangeAspect="1"/>
          </p:cNvPicPr>
          <p:nvPr/>
        </p:nvPicPr>
        <p:blipFill>
          <a:blip r:embed="rId2"/>
          <a:stretch>
            <a:fillRect/>
          </a:stretch>
        </p:blipFill>
        <p:spPr>
          <a:xfrm>
            <a:off x="419382" y="1743074"/>
            <a:ext cx="4047843" cy="2003681"/>
          </a:xfrm>
          <a:prstGeom prst="rect">
            <a:avLst/>
          </a:prstGeom>
        </p:spPr>
      </p:pic>
    </p:spTree>
    <p:extLst>
      <p:ext uri="{BB962C8B-B14F-4D97-AF65-F5344CB8AC3E}">
        <p14:creationId xmlns:p14="http://schemas.microsoft.com/office/powerpoint/2010/main" val="1705178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 y="365125"/>
            <a:ext cx="11521440" cy="1325563"/>
          </a:xfrm>
          <a:effectLst>
            <a:outerShdw blurRad="50800" dist="38100" dir="2700000" algn="tl" rotWithShape="0">
              <a:prstClr val="black">
                <a:alpha val="40000"/>
              </a:prstClr>
            </a:outerShdw>
          </a:effectLst>
        </p:spPr>
        <p:txBody>
          <a:bodyPr/>
          <a:lstStyle/>
          <a:p>
            <a:pPr algn="ctr"/>
            <a:r>
              <a:rPr lang="en-US" b="1" i="1" u="sng" dirty="0">
                <a:solidFill>
                  <a:schemeClr val="accent6">
                    <a:lumMod val="75000"/>
                  </a:schemeClr>
                </a:solidFill>
                <a:latin typeface="Wells Fargo Sans" panose="020B0503020203020204" pitchFamily="34" charset="0"/>
              </a:rPr>
              <a:t>JHS Booster Club Mission Statement</a:t>
            </a:r>
          </a:p>
        </p:txBody>
      </p:sp>
      <p:sp>
        <p:nvSpPr>
          <p:cNvPr id="8" name="Content Placeholder 7"/>
          <p:cNvSpPr>
            <a:spLocks noGrp="1"/>
          </p:cNvSpPr>
          <p:nvPr>
            <p:ph idx="1"/>
          </p:nvPr>
        </p:nvSpPr>
        <p:spPr>
          <a:xfrm>
            <a:off x="910883" y="1482870"/>
            <a:ext cx="10515600" cy="4351338"/>
          </a:xfrm>
        </p:spPr>
        <p:txBody>
          <a:bodyPr/>
          <a:lstStyle/>
          <a:p>
            <a:pPr marL="0" indent="0" algn="ctr">
              <a:lnSpc>
                <a:spcPct val="150000"/>
              </a:lnSpc>
              <a:buNone/>
            </a:pPr>
            <a:r>
              <a:rPr lang="en-US" i="1" dirty="0"/>
              <a:t>“The Jefferson High School Booster Club is committed to inclusive, courageous student activities that compete for excellence in lifelong learning.  The JHS Booster Club supports student activities through funding resources, school pride and community spirit and support.”</a:t>
            </a:r>
          </a:p>
          <a:p>
            <a:pPr marL="0" indent="0">
              <a:buNone/>
            </a:pPr>
            <a:endParaRPr lang="en-US" dirty="0"/>
          </a:p>
        </p:txBody>
      </p:sp>
      <p:pic>
        <p:nvPicPr>
          <p:cNvPr id="5" name="Picture 4"/>
          <p:cNvPicPr>
            <a:picLocks noChangeAspect="1"/>
          </p:cNvPicPr>
          <p:nvPr/>
        </p:nvPicPr>
        <p:blipFill>
          <a:blip r:embed="rId3"/>
          <a:stretch>
            <a:fillRect/>
          </a:stretch>
        </p:blipFill>
        <p:spPr>
          <a:xfrm>
            <a:off x="3762610" y="4244079"/>
            <a:ext cx="4812145" cy="2383011"/>
          </a:xfrm>
          <a:prstGeom prst="rect">
            <a:avLst/>
          </a:prstGeom>
        </p:spPr>
      </p:pic>
    </p:spTree>
    <p:extLst>
      <p:ext uri="{BB962C8B-B14F-4D97-AF65-F5344CB8AC3E}">
        <p14:creationId xmlns:p14="http://schemas.microsoft.com/office/powerpoint/2010/main" val="193418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7092985" y="2783872"/>
            <a:ext cx="4260814" cy="2109102"/>
          </a:xfrm>
          <a:prstGeom prst="rect">
            <a:avLst/>
          </a:prstGeom>
        </p:spPr>
      </p:pic>
      <p:sp>
        <p:nvSpPr>
          <p:cNvPr id="13" name="Freeform: Shape 12">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199" y="365125"/>
            <a:ext cx="5529943" cy="1325563"/>
          </a:xfrm>
        </p:spPr>
        <p:txBody>
          <a:bodyPr vert="horz" lIns="91440" tIns="45720" rIns="91440" bIns="45720" rtlCol="0" anchor="ctr">
            <a:normAutofit/>
          </a:bodyPr>
          <a:lstStyle/>
          <a:p>
            <a:r>
              <a:rPr lang="en-US" b="1" i="1" u="sng" kern="1200">
                <a:solidFill>
                  <a:schemeClr val="tx1"/>
                </a:solidFill>
                <a:latin typeface="+mj-lt"/>
                <a:ea typeface="+mj-ea"/>
                <a:cs typeface="+mj-cs"/>
              </a:rPr>
              <a:t>JHS Booster Club Agenda</a:t>
            </a:r>
          </a:p>
        </p:txBody>
      </p:sp>
      <p:sp>
        <p:nvSpPr>
          <p:cNvPr id="4" name="Content Placeholder 3"/>
          <p:cNvSpPr>
            <a:spLocks noGrp="1"/>
          </p:cNvSpPr>
          <p:nvPr>
            <p:ph sz="half" idx="1"/>
          </p:nvPr>
        </p:nvSpPr>
        <p:spPr>
          <a:xfrm>
            <a:off x="838199" y="1825625"/>
            <a:ext cx="4128169" cy="3399518"/>
          </a:xfrm>
        </p:spPr>
        <p:txBody>
          <a:bodyPr vert="horz" lIns="91440" tIns="45720" rIns="91440" bIns="45720" rtlCol="0">
            <a:normAutofit fontScale="85000" lnSpcReduction="10000"/>
          </a:bodyPr>
          <a:lstStyle/>
          <a:p>
            <a:r>
              <a:rPr lang="en-US" sz="2600" dirty="0"/>
              <a:t>January Agenda</a:t>
            </a:r>
          </a:p>
          <a:p>
            <a:pPr lvl="1"/>
            <a:r>
              <a:rPr lang="en-US" sz="2600" dirty="0"/>
              <a:t>Coach/Director Updates</a:t>
            </a:r>
          </a:p>
          <a:p>
            <a:pPr lvl="2"/>
            <a:r>
              <a:rPr lang="en-US" sz="2600" dirty="0"/>
              <a:t>Todd Wells – Wrestling</a:t>
            </a:r>
          </a:p>
          <a:p>
            <a:pPr lvl="2"/>
            <a:r>
              <a:rPr lang="en-US" sz="2600" dirty="0"/>
              <a:t>Steve Hirsch – Boys Soccer/Theatre</a:t>
            </a:r>
          </a:p>
          <a:p>
            <a:pPr lvl="2"/>
            <a:r>
              <a:rPr lang="en-US" sz="2600" dirty="0"/>
              <a:t>Travis Dahle – Debate</a:t>
            </a:r>
          </a:p>
          <a:p>
            <a:pPr lvl="2"/>
            <a:r>
              <a:rPr lang="en-US" sz="2600" dirty="0"/>
              <a:t>Ed Whiting – Softball</a:t>
            </a:r>
          </a:p>
          <a:p>
            <a:pPr lvl="1"/>
            <a:r>
              <a:rPr lang="en-US" sz="2600" dirty="0"/>
              <a:t>Financials</a:t>
            </a:r>
          </a:p>
          <a:p>
            <a:pPr lvl="1"/>
            <a:r>
              <a:rPr lang="en-US" sz="2600" dirty="0"/>
              <a:t>Miscellaneous Updates</a:t>
            </a:r>
          </a:p>
          <a:p>
            <a:pPr lvl="2"/>
            <a:r>
              <a:rPr lang="en-US" sz="2600" dirty="0"/>
              <a:t>Presidents Bowl</a:t>
            </a:r>
          </a:p>
          <a:p>
            <a:pPr lvl="2"/>
            <a:endParaRPr lang="en-US" dirty="0"/>
          </a:p>
        </p:txBody>
      </p:sp>
    </p:spTree>
    <p:extLst>
      <p:ext uri="{BB962C8B-B14F-4D97-AF65-F5344CB8AC3E}">
        <p14:creationId xmlns:p14="http://schemas.microsoft.com/office/powerpoint/2010/main" val="143510117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tx1"/>
          </a:solidFill>
          <a:ln w="0">
            <a:noFill/>
            <a:prstDash val="solid"/>
            <a:round/>
            <a:headEnd/>
            <a:tailEnd/>
          </a:ln>
        </p:spPr>
        <p:txBody>
          <a:bodyPr rtlCol="0" anchor="ctr"/>
          <a:lstStyle/>
          <a:p>
            <a:pPr algn="ctr" defTabSz="457200"/>
            <a:endParaRPr lang="en-US">
              <a:solidFill>
                <a:schemeClr val="tx1"/>
              </a:solidFill>
            </a:endParaRPr>
          </a:p>
        </p:txBody>
      </p:sp>
      <p:sp>
        <p:nvSpPr>
          <p:cNvPr id="40" name="Rectangle 39">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p:cNvSpPr>
            <a:spLocks noGrp="1"/>
          </p:cNvSpPr>
          <p:nvPr>
            <p:ph type="title"/>
          </p:nvPr>
        </p:nvSpPr>
        <p:spPr>
          <a:xfrm>
            <a:off x="761261" y="776436"/>
            <a:ext cx="5282519" cy="4504620"/>
          </a:xfrm>
        </p:spPr>
        <p:txBody>
          <a:bodyPr vert="horz" lIns="91440" tIns="45720" rIns="91440" bIns="45720" rtlCol="0" anchor="ctr">
            <a:normAutofit/>
          </a:bodyPr>
          <a:lstStyle/>
          <a:p>
            <a:pPr algn="ctr"/>
            <a:r>
              <a:rPr lang="en-US" sz="5500" b="1" i="1" u="sng" kern="1200">
                <a:solidFill>
                  <a:schemeClr val="bg1"/>
                </a:solidFill>
                <a:latin typeface="+mj-lt"/>
                <a:ea typeface="+mj-ea"/>
                <a:cs typeface="+mj-cs"/>
              </a:rPr>
              <a:t>Updates from Coaches/Directors</a:t>
            </a:r>
          </a:p>
        </p:txBody>
      </p:sp>
      <p:sp>
        <p:nvSpPr>
          <p:cNvPr id="4" name="Content Placeholder 3"/>
          <p:cNvSpPr>
            <a:spLocks noGrp="1"/>
          </p:cNvSpPr>
          <p:nvPr>
            <p:ph sz="half" idx="1"/>
          </p:nvPr>
        </p:nvSpPr>
        <p:spPr>
          <a:xfrm>
            <a:off x="759604" y="5394178"/>
            <a:ext cx="5284040" cy="783686"/>
          </a:xfrm>
        </p:spPr>
        <p:txBody>
          <a:bodyPr vert="horz" lIns="91440" tIns="45720" rIns="91440" bIns="45720" rtlCol="0">
            <a:normAutofit/>
          </a:bodyPr>
          <a:lstStyle/>
          <a:p>
            <a:pPr marL="0" indent="0" algn="ctr">
              <a:buNone/>
            </a:pPr>
            <a:r>
              <a:rPr lang="en-US" sz="2000" kern="1200">
                <a:solidFill>
                  <a:schemeClr val="bg1">
                    <a:alpha val="60000"/>
                  </a:schemeClr>
                </a:solidFill>
                <a:latin typeface="+mn-lt"/>
                <a:ea typeface="+mn-ea"/>
                <a:cs typeface="+mn-cs"/>
              </a:rPr>
              <a:t>Todd Wells – Wrestling </a:t>
            </a:r>
          </a:p>
        </p:txBody>
      </p:sp>
      <p:sp>
        <p:nvSpPr>
          <p:cNvPr id="42" name="Freeform: Shape 41">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p:cNvPicPr>
            <a:picLocks noChangeAspect="1"/>
          </p:cNvPicPr>
          <p:nvPr/>
        </p:nvPicPr>
        <p:blipFill rotWithShape="1">
          <a:blip r:embed="rId3"/>
          <a:srcRect l="12821" r="10921" b="-1"/>
          <a:stretch/>
        </p:blipFill>
        <p:spPr>
          <a:xfrm>
            <a:off x="6909481" y="10"/>
            <a:ext cx="5282519" cy="3428990"/>
          </a:xfrm>
          <a:custGeom>
            <a:avLst/>
            <a:gdLst/>
            <a:ahLst/>
            <a:cxnLst/>
            <a:rect l="l" t="t" r="r" b="b"/>
            <a:pathLst>
              <a:path w="5282519" h="3429000">
                <a:moveTo>
                  <a:pt x="189795" y="0"/>
                </a:moveTo>
                <a:lnTo>
                  <a:pt x="5282519" y="0"/>
                </a:lnTo>
                <a:lnTo>
                  <a:pt x="5282519" y="3429000"/>
                </a:lnTo>
                <a:lnTo>
                  <a:pt x="77" y="3429000"/>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p:spPr>
      </p:pic>
      <p:pic>
        <p:nvPicPr>
          <p:cNvPr id="5" name="Picture 4">
            <a:extLst>
              <a:ext uri="{FF2B5EF4-FFF2-40B4-BE49-F238E27FC236}">
                <a16:creationId xmlns:a16="http://schemas.microsoft.com/office/drawing/2014/main" id="{FCB38636-9E16-4E47-B6AC-189EFC376E00}"/>
              </a:ext>
            </a:extLst>
          </p:cNvPr>
          <p:cNvPicPr>
            <a:picLocks noChangeAspect="1"/>
          </p:cNvPicPr>
          <p:nvPr/>
        </p:nvPicPr>
        <p:blipFill rotWithShape="1">
          <a:blip r:embed="rId4"/>
          <a:srcRect l="19501" r="8092" b="-2"/>
          <a:stretch/>
        </p:blipFill>
        <p:spPr>
          <a:xfrm>
            <a:off x="6909481" y="3429000"/>
            <a:ext cx="5282519" cy="3429000"/>
          </a:xfrm>
          <a:custGeom>
            <a:avLst/>
            <a:gdLst/>
            <a:ahLst/>
            <a:cxnLst/>
            <a:rect l="l" t="t" r="r" b="b"/>
            <a:pathLst>
              <a:path w="5282519" h="3429000">
                <a:moveTo>
                  <a:pt x="77" y="0"/>
                </a:moveTo>
                <a:lnTo>
                  <a:pt x="5282519" y="0"/>
                </a:lnTo>
                <a:lnTo>
                  <a:pt x="5282519" y="3429000"/>
                </a:lnTo>
                <a:lnTo>
                  <a:pt x="189795" y="3429000"/>
                </a:lnTo>
                <a:lnTo>
                  <a:pt x="184756" y="3362325"/>
                </a:lnTo>
                <a:lnTo>
                  <a:pt x="176358" y="3306762"/>
                </a:lnTo>
                <a:lnTo>
                  <a:pt x="166281" y="3254375"/>
                </a:lnTo>
                <a:lnTo>
                  <a:pt x="149485" y="3211512"/>
                </a:lnTo>
                <a:lnTo>
                  <a:pt x="132689" y="3168650"/>
                </a:lnTo>
                <a:lnTo>
                  <a:pt x="112534" y="3132137"/>
                </a:lnTo>
                <a:lnTo>
                  <a:pt x="92379" y="3094037"/>
                </a:lnTo>
                <a:lnTo>
                  <a:pt x="73903" y="3059112"/>
                </a:lnTo>
                <a:lnTo>
                  <a:pt x="55427" y="3019425"/>
                </a:lnTo>
                <a:lnTo>
                  <a:pt x="38632" y="2978150"/>
                </a:lnTo>
                <a:lnTo>
                  <a:pt x="23515" y="2932112"/>
                </a:lnTo>
                <a:lnTo>
                  <a:pt x="11758" y="2882900"/>
                </a:lnTo>
                <a:lnTo>
                  <a:pt x="3359" y="2822575"/>
                </a:lnTo>
                <a:lnTo>
                  <a:pt x="0" y="2754312"/>
                </a:lnTo>
                <a:lnTo>
                  <a:pt x="3359" y="2684462"/>
                </a:lnTo>
                <a:lnTo>
                  <a:pt x="11758" y="2627312"/>
                </a:lnTo>
                <a:lnTo>
                  <a:pt x="23515" y="2574925"/>
                </a:lnTo>
                <a:lnTo>
                  <a:pt x="38632" y="2527300"/>
                </a:lnTo>
                <a:lnTo>
                  <a:pt x="55427" y="2486025"/>
                </a:lnTo>
                <a:lnTo>
                  <a:pt x="75583" y="2447925"/>
                </a:lnTo>
                <a:lnTo>
                  <a:pt x="95738" y="2411412"/>
                </a:lnTo>
                <a:lnTo>
                  <a:pt x="115893" y="2373312"/>
                </a:lnTo>
                <a:lnTo>
                  <a:pt x="134368" y="2333625"/>
                </a:lnTo>
                <a:lnTo>
                  <a:pt x="152844" y="2292350"/>
                </a:lnTo>
                <a:lnTo>
                  <a:pt x="167960" y="2246312"/>
                </a:lnTo>
                <a:lnTo>
                  <a:pt x="178038" y="2193925"/>
                </a:lnTo>
                <a:lnTo>
                  <a:pt x="188115" y="2133600"/>
                </a:lnTo>
                <a:lnTo>
                  <a:pt x="189795" y="2065337"/>
                </a:lnTo>
                <a:lnTo>
                  <a:pt x="188115" y="1997075"/>
                </a:lnTo>
                <a:lnTo>
                  <a:pt x="178038" y="1936750"/>
                </a:lnTo>
                <a:lnTo>
                  <a:pt x="167960" y="1884362"/>
                </a:lnTo>
                <a:lnTo>
                  <a:pt x="152844" y="1839912"/>
                </a:lnTo>
                <a:lnTo>
                  <a:pt x="134368" y="1797050"/>
                </a:lnTo>
                <a:lnTo>
                  <a:pt x="115893" y="1757362"/>
                </a:lnTo>
                <a:lnTo>
                  <a:pt x="95738" y="1720850"/>
                </a:lnTo>
                <a:lnTo>
                  <a:pt x="75583" y="1685925"/>
                </a:lnTo>
                <a:lnTo>
                  <a:pt x="55427" y="1646237"/>
                </a:lnTo>
                <a:lnTo>
                  <a:pt x="38632" y="1604962"/>
                </a:lnTo>
                <a:lnTo>
                  <a:pt x="23515" y="1558925"/>
                </a:lnTo>
                <a:lnTo>
                  <a:pt x="11758" y="1506537"/>
                </a:lnTo>
                <a:lnTo>
                  <a:pt x="3359" y="1446212"/>
                </a:lnTo>
                <a:lnTo>
                  <a:pt x="0" y="1377950"/>
                </a:lnTo>
                <a:lnTo>
                  <a:pt x="3359" y="1309687"/>
                </a:lnTo>
                <a:lnTo>
                  <a:pt x="11758" y="1249362"/>
                </a:lnTo>
                <a:lnTo>
                  <a:pt x="23515" y="1196975"/>
                </a:lnTo>
                <a:lnTo>
                  <a:pt x="38632" y="1150937"/>
                </a:lnTo>
                <a:lnTo>
                  <a:pt x="55427" y="1108075"/>
                </a:lnTo>
                <a:lnTo>
                  <a:pt x="75583" y="1069975"/>
                </a:lnTo>
                <a:lnTo>
                  <a:pt x="115893" y="995362"/>
                </a:lnTo>
                <a:lnTo>
                  <a:pt x="134368" y="957262"/>
                </a:lnTo>
                <a:lnTo>
                  <a:pt x="152844" y="914400"/>
                </a:lnTo>
                <a:lnTo>
                  <a:pt x="167960" y="868362"/>
                </a:lnTo>
                <a:lnTo>
                  <a:pt x="178038" y="815975"/>
                </a:lnTo>
                <a:lnTo>
                  <a:pt x="188115" y="757237"/>
                </a:lnTo>
                <a:lnTo>
                  <a:pt x="189795" y="687387"/>
                </a:lnTo>
                <a:lnTo>
                  <a:pt x="188115" y="619125"/>
                </a:lnTo>
                <a:lnTo>
                  <a:pt x="178038" y="558800"/>
                </a:lnTo>
                <a:lnTo>
                  <a:pt x="167960" y="506412"/>
                </a:lnTo>
                <a:lnTo>
                  <a:pt x="152844" y="461962"/>
                </a:lnTo>
                <a:lnTo>
                  <a:pt x="134368" y="419100"/>
                </a:lnTo>
                <a:lnTo>
                  <a:pt x="115893" y="382587"/>
                </a:lnTo>
                <a:lnTo>
                  <a:pt x="75583" y="307975"/>
                </a:lnTo>
                <a:lnTo>
                  <a:pt x="55427" y="268287"/>
                </a:lnTo>
                <a:lnTo>
                  <a:pt x="38632" y="227012"/>
                </a:lnTo>
                <a:lnTo>
                  <a:pt x="23515" y="180975"/>
                </a:lnTo>
                <a:lnTo>
                  <a:pt x="11758" y="128587"/>
                </a:lnTo>
                <a:lnTo>
                  <a:pt x="3359" y="68262"/>
                </a:lnTo>
                <a:lnTo>
                  <a:pt x="77" y="0"/>
                </a:lnTo>
                <a:close/>
              </a:path>
            </a:pathLst>
          </a:custGeom>
        </p:spPr>
      </p:pic>
    </p:spTree>
    <p:extLst>
      <p:ext uri="{BB962C8B-B14F-4D97-AF65-F5344CB8AC3E}">
        <p14:creationId xmlns:p14="http://schemas.microsoft.com/office/powerpoint/2010/main" val="397169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tx1"/>
          </a:solidFill>
          <a:ln w="0">
            <a:noFill/>
            <a:prstDash val="solid"/>
            <a:round/>
            <a:headEnd/>
            <a:tailEnd/>
          </a:ln>
        </p:spPr>
        <p:txBody>
          <a:bodyPr rtlCol="0" anchor="ctr"/>
          <a:lstStyle/>
          <a:p>
            <a:pPr algn="ctr" defTabSz="457200"/>
            <a:endParaRPr lang="en-US">
              <a:solidFill>
                <a:schemeClr val="tx1"/>
              </a:solidFill>
            </a:endParaRPr>
          </a:p>
        </p:txBody>
      </p:sp>
      <p:sp>
        <p:nvSpPr>
          <p:cNvPr id="43" name="Rectangle 42">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p:cNvSpPr>
            <a:spLocks noGrp="1"/>
          </p:cNvSpPr>
          <p:nvPr>
            <p:ph type="title"/>
          </p:nvPr>
        </p:nvSpPr>
        <p:spPr>
          <a:xfrm>
            <a:off x="761261" y="776436"/>
            <a:ext cx="5282519" cy="4504620"/>
          </a:xfrm>
        </p:spPr>
        <p:txBody>
          <a:bodyPr vert="horz" lIns="91440" tIns="45720" rIns="91440" bIns="45720" rtlCol="0" anchor="ctr">
            <a:normAutofit/>
          </a:bodyPr>
          <a:lstStyle/>
          <a:p>
            <a:pPr algn="ctr"/>
            <a:r>
              <a:rPr lang="en-US" sz="5500" b="1" i="1" u="sng" kern="1200">
                <a:solidFill>
                  <a:schemeClr val="bg1"/>
                </a:solidFill>
                <a:latin typeface="+mj-lt"/>
                <a:ea typeface="+mj-ea"/>
                <a:cs typeface="+mj-cs"/>
              </a:rPr>
              <a:t>Updates from Coaches/Directors</a:t>
            </a:r>
          </a:p>
        </p:txBody>
      </p:sp>
      <p:sp>
        <p:nvSpPr>
          <p:cNvPr id="4" name="Content Placeholder 3"/>
          <p:cNvSpPr>
            <a:spLocks noGrp="1"/>
          </p:cNvSpPr>
          <p:nvPr>
            <p:ph sz="half" idx="1"/>
          </p:nvPr>
        </p:nvSpPr>
        <p:spPr>
          <a:xfrm>
            <a:off x="759604" y="5394178"/>
            <a:ext cx="5284040" cy="783686"/>
          </a:xfrm>
        </p:spPr>
        <p:txBody>
          <a:bodyPr vert="horz" lIns="91440" tIns="45720" rIns="91440" bIns="45720" rtlCol="0">
            <a:normAutofit/>
          </a:bodyPr>
          <a:lstStyle/>
          <a:p>
            <a:pPr marL="0" indent="0" algn="ctr">
              <a:buNone/>
            </a:pPr>
            <a:r>
              <a:rPr lang="en-US" sz="2000" kern="1200" dirty="0">
                <a:solidFill>
                  <a:schemeClr val="bg1">
                    <a:alpha val="60000"/>
                  </a:schemeClr>
                </a:solidFill>
                <a:latin typeface="+mn-lt"/>
                <a:ea typeface="+mn-ea"/>
                <a:cs typeface="+mn-cs"/>
              </a:rPr>
              <a:t>Steve Hirsch – Boys Soccer/Theatre</a:t>
            </a:r>
          </a:p>
        </p:txBody>
      </p:sp>
      <p:sp>
        <p:nvSpPr>
          <p:cNvPr id="45" name="Freeform: Shape 44">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p:cNvPicPr>
            <a:picLocks noChangeAspect="1"/>
          </p:cNvPicPr>
          <p:nvPr/>
        </p:nvPicPr>
        <p:blipFill rotWithShape="1">
          <a:blip r:embed="rId3"/>
          <a:srcRect l="12821" r="10921" b="-1"/>
          <a:stretch/>
        </p:blipFill>
        <p:spPr>
          <a:xfrm>
            <a:off x="6909481" y="10"/>
            <a:ext cx="5282519" cy="3428990"/>
          </a:xfrm>
          <a:custGeom>
            <a:avLst/>
            <a:gdLst/>
            <a:ahLst/>
            <a:cxnLst/>
            <a:rect l="l" t="t" r="r" b="b"/>
            <a:pathLst>
              <a:path w="5282519" h="3429000">
                <a:moveTo>
                  <a:pt x="189795" y="0"/>
                </a:moveTo>
                <a:lnTo>
                  <a:pt x="5282519" y="0"/>
                </a:lnTo>
                <a:lnTo>
                  <a:pt x="5282519" y="3429000"/>
                </a:lnTo>
                <a:lnTo>
                  <a:pt x="77" y="3429000"/>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p:spPr>
      </p:pic>
      <p:pic>
        <p:nvPicPr>
          <p:cNvPr id="7" name="Picture 6">
            <a:extLst>
              <a:ext uri="{FF2B5EF4-FFF2-40B4-BE49-F238E27FC236}">
                <a16:creationId xmlns:a16="http://schemas.microsoft.com/office/drawing/2014/main" id="{C3E61934-61DE-4443-A477-9DA8614AAF2E}"/>
              </a:ext>
            </a:extLst>
          </p:cNvPr>
          <p:cNvPicPr>
            <a:picLocks noChangeAspect="1"/>
          </p:cNvPicPr>
          <p:nvPr/>
        </p:nvPicPr>
        <p:blipFill rotWithShape="1">
          <a:blip r:embed="rId4"/>
          <a:srcRect l="33023" r="28078" b="-1"/>
          <a:stretch/>
        </p:blipFill>
        <p:spPr>
          <a:xfrm>
            <a:off x="6909481" y="3429000"/>
            <a:ext cx="5282519" cy="3429000"/>
          </a:xfrm>
          <a:custGeom>
            <a:avLst/>
            <a:gdLst/>
            <a:ahLst/>
            <a:cxnLst/>
            <a:rect l="l" t="t" r="r" b="b"/>
            <a:pathLst>
              <a:path w="5282519" h="3429000">
                <a:moveTo>
                  <a:pt x="77" y="0"/>
                </a:moveTo>
                <a:lnTo>
                  <a:pt x="5282519" y="0"/>
                </a:lnTo>
                <a:lnTo>
                  <a:pt x="5282519" y="3429000"/>
                </a:lnTo>
                <a:lnTo>
                  <a:pt x="189795" y="3429000"/>
                </a:lnTo>
                <a:lnTo>
                  <a:pt x="184756" y="3362325"/>
                </a:lnTo>
                <a:lnTo>
                  <a:pt x="176358" y="3306762"/>
                </a:lnTo>
                <a:lnTo>
                  <a:pt x="166281" y="3254375"/>
                </a:lnTo>
                <a:lnTo>
                  <a:pt x="149485" y="3211512"/>
                </a:lnTo>
                <a:lnTo>
                  <a:pt x="132689" y="3168650"/>
                </a:lnTo>
                <a:lnTo>
                  <a:pt x="112534" y="3132137"/>
                </a:lnTo>
                <a:lnTo>
                  <a:pt x="92379" y="3094037"/>
                </a:lnTo>
                <a:lnTo>
                  <a:pt x="73903" y="3059112"/>
                </a:lnTo>
                <a:lnTo>
                  <a:pt x="55427" y="3019425"/>
                </a:lnTo>
                <a:lnTo>
                  <a:pt x="38632" y="2978150"/>
                </a:lnTo>
                <a:lnTo>
                  <a:pt x="23515" y="2932112"/>
                </a:lnTo>
                <a:lnTo>
                  <a:pt x="11758" y="2882900"/>
                </a:lnTo>
                <a:lnTo>
                  <a:pt x="3359" y="2822575"/>
                </a:lnTo>
                <a:lnTo>
                  <a:pt x="0" y="2754312"/>
                </a:lnTo>
                <a:lnTo>
                  <a:pt x="3359" y="2684462"/>
                </a:lnTo>
                <a:lnTo>
                  <a:pt x="11758" y="2627312"/>
                </a:lnTo>
                <a:lnTo>
                  <a:pt x="23515" y="2574925"/>
                </a:lnTo>
                <a:lnTo>
                  <a:pt x="38632" y="2527300"/>
                </a:lnTo>
                <a:lnTo>
                  <a:pt x="55427" y="2486025"/>
                </a:lnTo>
                <a:lnTo>
                  <a:pt x="75583" y="2447925"/>
                </a:lnTo>
                <a:lnTo>
                  <a:pt x="95738" y="2411412"/>
                </a:lnTo>
                <a:lnTo>
                  <a:pt x="115893" y="2373312"/>
                </a:lnTo>
                <a:lnTo>
                  <a:pt x="134368" y="2333625"/>
                </a:lnTo>
                <a:lnTo>
                  <a:pt x="152844" y="2292350"/>
                </a:lnTo>
                <a:lnTo>
                  <a:pt x="167960" y="2246312"/>
                </a:lnTo>
                <a:lnTo>
                  <a:pt x="178038" y="2193925"/>
                </a:lnTo>
                <a:lnTo>
                  <a:pt x="188115" y="2133600"/>
                </a:lnTo>
                <a:lnTo>
                  <a:pt x="189795" y="2065337"/>
                </a:lnTo>
                <a:lnTo>
                  <a:pt x="188115" y="1997075"/>
                </a:lnTo>
                <a:lnTo>
                  <a:pt x="178038" y="1936750"/>
                </a:lnTo>
                <a:lnTo>
                  <a:pt x="167960" y="1884362"/>
                </a:lnTo>
                <a:lnTo>
                  <a:pt x="152844" y="1839912"/>
                </a:lnTo>
                <a:lnTo>
                  <a:pt x="134368" y="1797050"/>
                </a:lnTo>
                <a:lnTo>
                  <a:pt x="115893" y="1757362"/>
                </a:lnTo>
                <a:lnTo>
                  <a:pt x="95738" y="1720850"/>
                </a:lnTo>
                <a:lnTo>
                  <a:pt x="75583" y="1685925"/>
                </a:lnTo>
                <a:lnTo>
                  <a:pt x="55427" y="1646237"/>
                </a:lnTo>
                <a:lnTo>
                  <a:pt x="38632" y="1604962"/>
                </a:lnTo>
                <a:lnTo>
                  <a:pt x="23515" y="1558925"/>
                </a:lnTo>
                <a:lnTo>
                  <a:pt x="11758" y="1506537"/>
                </a:lnTo>
                <a:lnTo>
                  <a:pt x="3359" y="1446212"/>
                </a:lnTo>
                <a:lnTo>
                  <a:pt x="0" y="1377950"/>
                </a:lnTo>
                <a:lnTo>
                  <a:pt x="3359" y="1309687"/>
                </a:lnTo>
                <a:lnTo>
                  <a:pt x="11758" y="1249362"/>
                </a:lnTo>
                <a:lnTo>
                  <a:pt x="23515" y="1196975"/>
                </a:lnTo>
                <a:lnTo>
                  <a:pt x="38632" y="1150937"/>
                </a:lnTo>
                <a:lnTo>
                  <a:pt x="55427" y="1108075"/>
                </a:lnTo>
                <a:lnTo>
                  <a:pt x="75583" y="1069975"/>
                </a:lnTo>
                <a:lnTo>
                  <a:pt x="115893" y="995362"/>
                </a:lnTo>
                <a:lnTo>
                  <a:pt x="134368" y="957262"/>
                </a:lnTo>
                <a:lnTo>
                  <a:pt x="152844" y="914400"/>
                </a:lnTo>
                <a:lnTo>
                  <a:pt x="167960" y="868362"/>
                </a:lnTo>
                <a:lnTo>
                  <a:pt x="178038" y="815975"/>
                </a:lnTo>
                <a:lnTo>
                  <a:pt x="188115" y="757237"/>
                </a:lnTo>
                <a:lnTo>
                  <a:pt x="189795" y="687387"/>
                </a:lnTo>
                <a:lnTo>
                  <a:pt x="188115" y="619125"/>
                </a:lnTo>
                <a:lnTo>
                  <a:pt x="178038" y="558800"/>
                </a:lnTo>
                <a:lnTo>
                  <a:pt x="167960" y="506412"/>
                </a:lnTo>
                <a:lnTo>
                  <a:pt x="152844" y="461962"/>
                </a:lnTo>
                <a:lnTo>
                  <a:pt x="134368" y="419100"/>
                </a:lnTo>
                <a:lnTo>
                  <a:pt x="115893" y="382587"/>
                </a:lnTo>
                <a:lnTo>
                  <a:pt x="75583" y="307975"/>
                </a:lnTo>
                <a:lnTo>
                  <a:pt x="55427" y="268287"/>
                </a:lnTo>
                <a:lnTo>
                  <a:pt x="38632" y="227012"/>
                </a:lnTo>
                <a:lnTo>
                  <a:pt x="23515" y="180975"/>
                </a:lnTo>
                <a:lnTo>
                  <a:pt x="11758" y="128587"/>
                </a:lnTo>
                <a:lnTo>
                  <a:pt x="3359" y="68262"/>
                </a:lnTo>
                <a:lnTo>
                  <a:pt x="77" y="0"/>
                </a:lnTo>
                <a:close/>
              </a:path>
            </a:pathLst>
          </a:custGeom>
        </p:spPr>
      </p:pic>
    </p:spTree>
    <p:extLst>
      <p:ext uri="{BB962C8B-B14F-4D97-AF65-F5344CB8AC3E}">
        <p14:creationId xmlns:p14="http://schemas.microsoft.com/office/powerpoint/2010/main" val="329433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0">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tx1"/>
          </a:solidFill>
          <a:ln w="0">
            <a:noFill/>
            <a:prstDash val="solid"/>
            <a:round/>
            <a:headEnd/>
            <a:tailEnd/>
          </a:ln>
        </p:spPr>
        <p:txBody>
          <a:bodyPr rtlCol="0" anchor="ctr"/>
          <a:lstStyle/>
          <a:p>
            <a:pPr algn="ctr" defTabSz="457200"/>
            <a:endParaRPr lang="en-US">
              <a:solidFill>
                <a:schemeClr val="tx1"/>
              </a:solidFill>
            </a:endParaRPr>
          </a:p>
        </p:txBody>
      </p:sp>
      <p:sp>
        <p:nvSpPr>
          <p:cNvPr id="48" name="Rectangle 42">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p:cNvSpPr>
            <a:spLocks noGrp="1"/>
          </p:cNvSpPr>
          <p:nvPr>
            <p:ph type="title"/>
          </p:nvPr>
        </p:nvSpPr>
        <p:spPr>
          <a:xfrm>
            <a:off x="761261" y="776436"/>
            <a:ext cx="5282519" cy="4504620"/>
          </a:xfrm>
        </p:spPr>
        <p:txBody>
          <a:bodyPr vert="horz" lIns="91440" tIns="45720" rIns="91440" bIns="45720" rtlCol="0" anchor="ctr">
            <a:normAutofit/>
          </a:bodyPr>
          <a:lstStyle/>
          <a:p>
            <a:pPr algn="ctr"/>
            <a:r>
              <a:rPr lang="en-US" sz="5500" b="1" i="1" u="sng" kern="1200">
                <a:solidFill>
                  <a:schemeClr val="bg1"/>
                </a:solidFill>
                <a:latin typeface="+mj-lt"/>
                <a:ea typeface="+mj-ea"/>
                <a:cs typeface="+mj-cs"/>
              </a:rPr>
              <a:t>Updates from Coaches/Directors</a:t>
            </a:r>
          </a:p>
        </p:txBody>
      </p:sp>
      <p:sp>
        <p:nvSpPr>
          <p:cNvPr id="4" name="Content Placeholder 3"/>
          <p:cNvSpPr>
            <a:spLocks noGrp="1"/>
          </p:cNvSpPr>
          <p:nvPr>
            <p:ph sz="half" idx="1"/>
          </p:nvPr>
        </p:nvSpPr>
        <p:spPr>
          <a:xfrm>
            <a:off x="759604" y="5394178"/>
            <a:ext cx="5284040" cy="783686"/>
          </a:xfrm>
        </p:spPr>
        <p:txBody>
          <a:bodyPr vert="horz" lIns="91440" tIns="45720" rIns="91440" bIns="45720" rtlCol="0">
            <a:normAutofit/>
          </a:bodyPr>
          <a:lstStyle/>
          <a:p>
            <a:pPr marL="0" indent="0" algn="ctr">
              <a:buNone/>
            </a:pPr>
            <a:r>
              <a:rPr lang="en-US" sz="2000" kern="1200" dirty="0">
                <a:solidFill>
                  <a:schemeClr val="bg1">
                    <a:alpha val="60000"/>
                  </a:schemeClr>
                </a:solidFill>
                <a:latin typeface="+mn-lt"/>
                <a:ea typeface="+mn-ea"/>
                <a:cs typeface="+mn-cs"/>
              </a:rPr>
              <a:t>Travis Dahle – Debate</a:t>
            </a:r>
          </a:p>
        </p:txBody>
      </p:sp>
      <p:sp>
        <p:nvSpPr>
          <p:cNvPr id="49" name="Freeform: Shape 44">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p:cNvPicPr>
            <a:picLocks noChangeAspect="1"/>
          </p:cNvPicPr>
          <p:nvPr/>
        </p:nvPicPr>
        <p:blipFill rotWithShape="1">
          <a:blip r:embed="rId3"/>
          <a:srcRect l="12821" r="10921" b="-1"/>
          <a:stretch/>
        </p:blipFill>
        <p:spPr>
          <a:xfrm>
            <a:off x="6909481" y="10"/>
            <a:ext cx="5282519" cy="3428990"/>
          </a:xfrm>
          <a:custGeom>
            <a:avLst/>
            <a:gdLst/>
            <a:ahLst/>
            <a:cxnLst/>
            <a:rect l="l" t="t" r="r" b="b"/>
            <a:pathLst>
              <a:path w="5282519" h="3429000">
                <a:moveTo>
                  <a:pt x="189795" y="0"/>
                </a:moveTo>
                <a:lnTo>
                  <a:pt x="5282519" y="0"/>
                </a:lnTo>
                <a:lnTo>
                  <a:pt x="5282519" y="3429000"/>
                </a:lnTo>
                <a:lnTo>
                  <a:pt x="77" y="3429000"/>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p:spPr>
      </p:pic>
      <p:pic>
        <p:nvPicPr>
          <p:cNvPr id="5" name="Picture 4">
            <a:extLst>
              <a:ext uri="{FF2B5EF4-FFF2-40B4-BE49-F238E27FC236}">
                <a16:creationId xmlns:a16="http://schemas.microsoft.com/office/drawing/2014/main" id="{494F838C-D925-430B-B1A7-8C18CC9EF167}"/>
              </a:ext>
            </a:extLst>
          </p:cNvPr>
          <p:cNvPicPr>
            <a:picLocks noChangeAspect="1"/>
          </p:cNvPicPr>
          <p:nvPr/>
        </p:nvPicPr>
        <p:blipFill rotWithShape="1">
          <a:blip r:embed="rId4"/>
          <a:srcRect r="-2" b="4186"/>
          <a:stretch/>
        </p:blipFill>
        <p:spPr>
          <a:xfrm>
            <a:off x="6909481" y="3429000"/>
            <a:ext cx="5282519" cy="3429000"/>
          </a:xfrm>
          <a:custGeom>
            <a:avLst/>
            <a:gdLst/>
            <a:ahLst/>
            <a:cxnLst/>
            <a:rect l="l" t="t" r="r" b="b"/>
            <a:pathLst>
              <a:path w="5282519" h="3429000">
                <a:moveTo>
                  <a:pt x="77" y="0"/>
                </a:moveTo>
                <a:lnTo>
                  <a:pt x="5282519" y="0"/>
                </a:lnTo>
                <a:lnTo>
                  <a:pt x="5282519" y="3429000"/>
                </a:lnTo>
                <a:lnTo>
                  <a:pt x="189795" y="3429000"/>
                </a:lnTo>
                <a:lnTo>
                  <a:pt x="184756" y="3362325"/>
                </a:lnTo>
                <a:lnTo>
                  <a:pt x="176358" y="3306762"/>
                </a:lnTo>
                <a:lnTo>
                  <a:pt x="166281" y="3254375"/>
                </a:lnTo>
                <a:lnTo>
                  <a:pt x="149485" y="3211512"/>
                </a:lnTo>
                <a:lnTo>
                  <a:pt x="132689" y="3168650"/>
                </a:lnTo>
                <a:lnTo>
                  <a:pt x="112534" y="3132137"/>
                </a:lnTo>
                <a:lnTo>
                  <a:pt x="92379" y="3094037"/>
                </a:lnTo>
                <a:lnTo>
                  <a:pt x="73903" y="3059112"/>
                </a:lnTo>
                <a:lnTo>
                  <a:pt x="55427" y="3019425"/>
                </a:lnTo>
                <a:lnTo>
                  <a:pt x="38632" y="2978150"/>
                </a:lnTo>
                <a:lnTo>
                  <a:pt x="23515" y="2932112"/>
                </a:lnTo>
                <a:lnTo>
                  <a:pt x="11758" y="2882900"/>
                </a:lnTo>
                <a:lnTo>
                  <a:pt x="3359" y="2822575"/>
                </a:lnTo>
                <a:lnTo>
                  <a:pt x="0" y="2754312"/>
                </a:lnTo>
                <a:lnTo>
                  <a:pt x="3359" y="2684462"/>
                </a:lnTo>
                <a:lnTo>
                  <a:pt x="11758" y="2627312"/>
                </a:lnTo>
                <a:lnTo>
                  <a:pt x="23515" y="2574925"/>
                </a:lnTo>
                <a:lnTo>
                  <a:pt x="38632" y="2527300"/>
                </a:lnTo>
                <a:lnTo>
                  <a:pt x="55427" y="2486025"/>
                </a:lnTo>
                <a:lnTo>
                  <a:pt x="75583" y="2447925"/>
                </a:lnTo>
                <a:lnTo>
                  <a:pt x="95738" y="2411412"/>
                </a:lnTo>
                <a:lnTo>
                  <a:pt x="115893" y="2373312"/>
                </a:lnTo>
                <a:lnTo>
                  <a:pt x="134368" y="2333625"/>
                </a:lnTo>
                <a:lnTo>
                  <a:pt x="152844" y="2292350"/>
                </a:lnTo>
                <a:lnTo>
                  <a:pt x="167960" y="2246312"/>
                </a:lnTo>
                <a:lnTo>
                  <a:pt x="178038" y="2193925"/>
                </a:lnTo>
                <a:lnTo>
                  <a:pt x="188115" y="2133600"/>
                </a:lnTo>
                <a:lnTo>
                  <a:pt x="189795" y="2065337"/>
                </a:lnTo>
                <a:lnTo>
                  <a:pt x="188115" y="1997075"/>
                </a:lnTo>
                <a:lnTo>
                  <a:pt x="178038" y="1936750"/>
                </a:lnTo>
                <a:lnTo>
                  <a:pt x="167960" y="1884362"/>
                </a:lnTo>
                <a:lnTo>
                  <a:pt x="152844" y="1839912"/>
                </a:lnTo>
                <a:lnTo>
                  <a:pt x="134368" y="1797050"/>
                </a:lnTo>
                <a:lnTo>
                  <a:pt x="115893" y="1757362"/>
                </a:lnTo>
                <a:lnTo>
                  <a:pt x="95738" y="1720850"/>
                </a:lnTo>
                <a:lnTo>
                  <a:pt x="75583" y="1685925"/>
                </a:lnTo>
                <a:lnTo>
                  <a:pt x="55427" y="1646237"/>
                </a:lnTo>
                <a:lnTo>
                  <a:pt x="38632" y="1604962"/>
                </a:lnTo>
                <a:lnTo>
                  <a:pt x="23515" y="1558925"/>
                </a:lnTo>
                <a:lnTo>
                  <a:pt x="11758" y="1506537"/>
                </a:lnTo>
                <a:lnTo>
                  <a:pt x="3359" y="1446212"/>
                </a:lnTo>
                <a:lnTo>
                  <a:pt x="0" y="1377950"/>
                </a:lnTo>
                <a:lnTo>
                  <a:pt x="3359" y="1309687"/>
                </a:lnTo>
                <a:lnTo>
                  <a:pt x="11758" y="1249362"/>
                </a:lnTo>
                <a:lnTo>
                  <a:pt x="23515" y="1196975"/>
                </a:lnTo>
                <a:lnTo>
                  <a:pt x="38632" y="1150937"/>
                </a:lnTo>
                <a:lnTo>
                  <a:pt x="55427" y="1108075"/>
                </a:lnTo>
                <a:lnTo>
                  <a:pt x="75583" y="1069975"/>
                </a:lnTo>
                <a:lnTo>
                  <a:pt x="115893" y="995362"/>
                </a:lnTo>
                <a:lnTo>
                  <a:pt x="134368" y="957262"/>
                </a:lnTo>
                <a:lnTo>
                  <a:pt x="152844" y="914400"/>
                </a:lnTo>
                <a:lnTo>
                  <a:pt x="167960" y="868362"/>
                </a:lnTo>
                <a:lnTo>
                  <a:pt x="178038" y="815975"/>
                </a:lnTo>
                <a:lnTo>
                  <a:pt x="188115" y="757237"/>
                </a:lnTo>
                <a:lnTo>
                  <a:pt x="189795" y="687387"/>
                </a:lnTo>
                <a:lnTo>
                  <a:pt x="188115" y="619125"/>
                </a:lnTo>
                <a:lnTo>
                  <a:pt x="178038" y="558800"/>
                </a:lnTo>
                <a:lnTo>
                  <a:pt x="167960" y="506412"/>
                </a:lnTo>
                <a:lnTo>
                  <a:pt x="152844" y="461962"/>
                </a:lnTo>
                <a:lnTo>
                  <a:pt x="134368" y="419100"/>
                </a:lnTo>
                <a:lnTo>
                  <a:pt x="115893" y="382587"/>
                </a:lnTo>
                <a:lnTo>
                  <a:pt x="75583" y="307975"/>
                </a:lnTo>
                <a:lnTo>
                  <a:pt x="55427" y="268287"/>
                </a:lnTo>
                <a:lnTo>
                  <a:pt x="38632" y="227012"/>
                </a:lnTo>
                <a:lnTo>
                  <a:pt x="23515" y="180975"/>
                </a:lnTo>
                <a:lnTo>
                  <a:pt x="11758" y="128587"/>
                </a:lnTo>
                <a:lnTo>
                  <a:pt x="3359" y="68262"/>
                </a:lnTo>
                <a:lnTo>
                  <a:pt x="77" y="0"/>
                </a:lnTo>
                <a:close/>
              </a:path>
            </a:pathLst>
          </a:custGeom>
        </p:spPr>
      </p:pic>
    </p:spTree>
    <p:extLst>
      <p:ext uri="{BB962C8B-B14F-4D97-AF65-F5344CB8AC3E}">
        <p14:creationId xmlns:p14="http://schemas.microsoft.com/office/powerpoint/2010/main" val="165608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36137"/>
          </a:xfrm>
          <a:effectLst>
            <a:outerShdw blurRad="50800" dist="38100" dir="2700000" algn="tl" rotWithShape="0">
              <a:prstClr val="black">
                <a:alpha val="40000"/>
              </a:prstClr>
            </a:outerShdw>
          </a:effectLst>
        </p:spPr>
        <p:txBody>
          <a:bodyPr>
            <a:normAutofit/>
          </a:bodyPr>
          <a:lstStyle/>
          <a:p>
            <a:pPr algn="ctr"/>
            <a:r>
              <a:rPr lang="en-US" b="1" i="1" u="sng" dirty="0">
                <a:solidFill>
                  <a:schemeClr val="accent6">
                    <a:lumMod val="75000"/>
                  </a:schemeClr>
                </a:solidFill>
                <a:latin typeface="Wells Fargo Sans" panose="020B0503020203020204" pitchFamily="34" charset="0"/>
              </a:rPr>
              <a:t>JHS Booster Club Financials</a:t>
            </a:r>
          </a:p>
        </p:txBody>
      </p:sp>
      <p:pic>
        <p:nvPicPr>
          <p:cNvPr id="5" name="Picture 4"/>
          <p:cNvPicPr>
            <a:picLocks noChangeAspect="1"/>
          </p:cNvPicPr>
          <p:nvPr/>
        </p:nvPicPr>
        <p:blipFill>
          <a:blip r:embed="rId3"/>
          <a:stretch>
            <a:fillRect/>
          </a:stretch>
        </p:blipFill>
        <p:spPr>
          <a:xfrm>
            <a:off x="8089474" y="2199747"/>
            <a:ext cx="4102526" cy="2110153"/>
          </a:xfrm>
          <a:prstGeom prst="rect">
            <a:avLst/>
          </a:prstGeom>
        </p:spPr>
      </p:pic>
      <p:pic>
        <p:nvPicPr>
          <p:cNvPr id="4" name="Picture 3">
            <a:extLst>
              <a:ext uri="{FF2B5EF4-FFF2-40B4-BE49-F238E27FC236}">
                <a16:creationId xmlns:a16="http://schemas.microsoft.com/office/drawing/2014/main" id="{87004A29-A517-4CA3-A9C7-753F5A4E609F}"/>
              </a:ext>
            </a:extLst>
          </p:cNvPr>
          <p:cNvPicPr>
            <a:picLocks noChangeAspect="1"/>
          </p:cNvPicPr>
          <p:nvPr/>
        </p:nvPicPr>
        <p:blipFill>
          <a:blip r:embed="rId4"/>
          <a:stretch>
            <a:fillRect/>
          </a:stretch>
        </p:blipFill>
        <p:spPr>
          <a:xfrm>
            <a:off x="392316" y="936137"/>
            <a:ext cx="7934325" cy="5657850"/>
          </a:xfrm>
          <a:prstGeom prst="rect">
            <a:avLst/>
          </a:prstGeom>
        </p:spPr>
      </p:pic>
    </p:spTree>
    <p:extLst>
      <p:ext uri="{BB962C8B-B14F-4D97-AF65-F5344CB8AC3E}">
        <p14:creationId xmlns:p14="http://schemas.microsoft.com/office/powerpoint/2010/main" val="2680001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19406" y="1770842"/>
            <a:ext cx="5618848" cy="2782496"/>
          </a:xfrm>
          <a:prstGeom prst="rect">
            <a:avLst/>
          </a:prstGeom>
        </p:spPr>
      </p:pic>
    </p:spTree>
    <p:extLst>
      <p:ext uri="{BB962C8B-B14F-4D97-AF65-F5344CB8AC3E}">
        <p14:creationId xmlns:p14="http://schemas.microsoft.com/office/powerpoint/2010/main" val="370027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Words>
  <Application>Microsoft Office PowerPoint</Application>
  <PresentationFormat>Widescreen</PresentationFormat>
  <Paragraphs>27</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Wells Fargo Sans</vt:lpstr>
      <vt:lpstr>Office Theme</vt:lpstr>
      <vt:lpstr>Jefferson High School Booster Club Meeting  1/9/23</vt:lpstr>
      <vt:lpstr>JHS Booster Club Mission Statement</vt:lpstr>
      <vt:lpstr>JHS Booster Club Agenda</vt:lpstr>
      <vt:lpstr>Updates from Coaches/Directors</vt:lpstr>
      <vt:lpstr>Updates from Coaches/Directors</vt:lpstr>
      <vt:lpstr>Updates from Coaches/Directors</vt:lpstr>
      <vt:lpstr>JHS Booster Club Financials</vt:lpstr>
      <vt:lpstr>PowerPoint Presentation</vt:lpstr>
    </vt:vector>
  </TitlesOfParts>
  <Company>Wells Fargo 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Altenburgs Emails</dc:creator>
  <cp:lastModifiedBy>Kellyna Warnke</cp:lastModifiedBy>
  <cp:revision>175</cp:revision>
  <cp:lastPrinted>2022-09-08T16:06:20Z</cp:lastPrinted>
  <dcterms:created xsi:type="dcterms:W3CDTF">2021-03-05T19:16:45Z</dcterms:created>
  <dcterms:modified xsi:type="dcterms:W3CDTF">2023-01-09T21:20:22Z</dcterms:modified>
</cp:coreProperties>
</file>