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70" r:id="rId4"/>
    <p:sldId id="278" r:id="rId5"/>
    <p:sldId id="266" r:id="rId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8" autoAdjust="0"/>
    <p:restoredTop sz="96357" autoAdjust="0"/>
  </p:normalViewPr>
  <p:slideViewPr>
    <p:cSldViewPr snapToGrid="0">
      <p:cViewPr varScale="1">
        <p:scale>
          <a:sx n="81" d="100"/>
          <a:sy n="81" d="100"/>
        </p:scale>
        <p:origin x="432" y="6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F992290-478A-4193-86E5-D2C302A964A0}" type="datetimeFigureOut">
              <a:rPr lang="en-US" smtClean="0"/>
              <a:t>11/14/2022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856AD9D-C714-4A69-AA5C-0ED483468629}" type="slidenum">
              <a:rPr lang="en-US" smtClean="0"/>
              <a:t>‹#›</a:t>
            </a:fld>
            <a:endParaRPr lang="en-US"/>
          </a:p>
        </p:txBody>
      </p:sp>
    </p:spTree>
    <p:extLst>
      <p:ext uri="{BB962C8B-B14F-4D97-AF65-F5344CB8AC3E}">
        <p14:creationId xmlns:p14="http://schemas.microsoft.com/office/powerpoint/2010/main" val="2305301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56AD9D-C714-4A69-AA5C-0ED483468629}" type="slidenum">
              <a:rPr lang="en-US" smtClean="0"/>
              <a:t>2</a:t>
            </a:fld>
            <a:endParaRPr lang="en-US"/>
          </a:p>
        </p:txBody>
      </p:sp>
    </p:spTree>
    <p:extLst>
      <p:ext uri="{BB962C8B-B14F-4D97-AF65-F5344CB8AC3E}">
        <p14:creationId xmlns:p14="http://schemas.microsoft.com/office/powerpoint/2010/main" val="3897441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56AD9D-C714-4A69-AA5C-0ED483468629}" type="slidenum">
              <a:rPr lang="en-US" smtClean="0"/>
              <a:t>3</a:t>
            </a:fld>
            <a:endParaRPr lang="en-US"/>
          </a:p>
        </p:txBody>
      </p:sp>
    </p:spTree>
    <p:extLst>
      <p:ext uri="{BB962C8B-B14F-4D97-AF65-F5344CB8AC3E}">
        <p14:creationId xmlns:p14="http://schemas.microsoft.com/office/powerpoint/2010/main" val="2902737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56AD9D-C714-4A69-AA5C-0ED483468629}"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679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56AD9D-C714-4A69-AA5C-0ED483468629}"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9679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9C516C-B0A4-4A0F-816C-A16E88BF2A58}"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232412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9C516C-B0A4-4A0F-816C-A16E88BF2A58}"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3368135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9C516C-B0A4-4A0F-816C-A16E88BF2A58}"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84616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9C516C-B0A4-4A0F-816C-A16E88BF2A58}"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2939478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D9C516C-B0A4-4A0F-816C-A16E88BF2A58}"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530394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9C516C-B0A4-4A0F-816C-A16E88BF2A58}"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2157242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9C516C-B0A4-4A0F-816C-A16E88BF2A58}" type="datetimeFigureOut">
              <a:rPr lang="en-US" smtClean="0"/>
              <a:t>11/14/2022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3972781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9C516C-B0A4-4A0F-816C-A16E88BF2A58}" type="datetimeFigureOut">
              <a:rPr lang="en-US" smtClean="0"/>
              <a:t>11/14/2022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2727853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C516C-B0A4-4A0F-816C-A16E88BF2A58}" type="datetimeFigureOut">
              <a:rPr lang="en-US" smtClean="0"/>
              <a:t>11/14/2022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823930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9C516C-B0A4-4A0F-816C-A16E88BF2A58}"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3269044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9C516C-B0A4-4A0F-816C-A16E88BF2A58}"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36629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9C516C-B0A4-4A0F-816C-A16E88BF2A58}" type="datetimeFigureOut">
              <a:rPr lang="en-US" smtClean="0"/>
              <a:t>11/14/2022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A3F07-2D09-4BAC-964F-E191A68D16AB}" type="slidenum">
              <a:rPr lang="en-US" smtClean="0"/>
              <a:t>‹#›</a:t>
            </a:fld>
            <a:endParaRPr lang="en-US"/>
          </a:p>
        </p:txBody>
      </p:sp>
    </p:spTree>
    <p:extLst>
      <p:ext uri="{BB962C8B-B14F-4D97-AF65-F5344CB8AC3E}">
        <p14:creationId xmlns:p14="http://schemas.microsoft.com/office/powerpoint/2010/main" val="621954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746628" y="1783959"/>
            <a:ext cx="4645250" cy="2889114"/>
          </a:xfrm>
        </p:spPr>
        <p:txBody>
          <a:bodyPr anchor="b">
            <a:normAutofit/>
            <a:scene3d>
              <a:camera prst="orthographicFront"/>
              <a:lightRig rig="threePt" dir="t"/>
            </a:scene3d>
            <a:sp3d extrusionH="57150">
              <a:bevelT w="38100" h="38100"/>
              <a:extrusionClr>
                <a:schemeClr val="accent4">
                  <a:lumMod val="40000"/>
                  <a:lumOff val="60000"/>
                </a:schemeClr>
              </a:extrusionClr>
            </a:sp3d>
          </a:bodyPr>
          <a:lstStyle/>
          <a:p>
            <a:pPr algn="l"/>
            <a:r>
              <a:rPr lang="en-US" sz="4700" b="1" i="1" dirty="0">
                <a:solidFill>
                  <a:schemeClr val="bg1"/>
                </a:solidFill>
                <a:latin typeface="Wells Fargo Sans" panose="020B0503020203020204" pitchFamily="34" charset="0"/>
              </a:rPr>
              <a:t>Jefferson High School Booster Club Meeting </a:t>
            </a:r>
            <a:br>
              <a:rPr lang="en-US" sz="4700" b="1" i="1" dirty="0">
                <a:solidFill>
                  <a:schemeClr val="bg1"/>
                </a:solidFill>
                <a:latin typeface="Wells Fargo Sans" panose="020B0503020203020204" pitchFamily="34" charset="0"/>
              </a:rPr>
            </a:br>
            <a:r>
              <a:rPr lang="en-US" sz="4700" b="1" i="1" dirty="0">
                <a:solidFill>
                  <a:schemeClr val="bg1"/>
                </a:solidFill>
                <a:latin typeface="Wells Fargo Sans" panose="020B0503020203020204" pitchFamily="34" charset="0"/>
              </a:rPr>
              <a:t>11/14/22</a:t>
            </a:r>
          </a:p>
        </p:txBody>
      </p:sp>
      <p:sp>
        <p:nvSpPr>
          <p:cNvPr id="12"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Text&#10;&#10;Description automatically generated with medium confidence"/>
          <p:cNvPicPr>
            <a:picLocks noChangeAspect="1"/>
          </p:cNvPicPr>
          <p:nvPr/>
        </p:nvPicPr>
        <p:blipFill>
          <a:blip r:embed="rId2"/>
          <a:stretch>
            <a:fillRect/>
          </a:stretch>
        </p:blipFill>
        <p:spPr>
          <a:xfrm>
            <a:off x="419382" y="1743074"/>
            <a:ext cx="4047843" cy="2003681"/>
          </a:xfrm>
          <a:prstGeom prst="rect">
            <a:avLst/>
          </a:prstGeom>
        </p:spPr>
      </p:pic>
    </p:spTree>
    <p:extLst>
      <p:ext uri="{BB962C8B-B14F-4D97-AF65-F5344CB8AC3E}">
        <p14:creationId xmlns:p14="http://schemas.microsoft.com/office/powerpoint/2010/main" val="170517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63" y="365125"/>
            <a:ext cx="11521440" cy="1325563"/>
          </a:xfrm>
          <a:effectLst>
            <a:outerShdw blurRad="50800" dist="38100" dir="2700000" algn="tl" rotWithShape="0">
              <a:prstClr val="black">
                <a:alpha val="40000"/>
              </a:prstClr>
            </a:outerShdw>
          </a:effectLst>
        </p:spPr>
        <p:txBody>
          <a:bodyPr/>
          <a:lstStyle/>
          <a:p>
            <a:pPr algn="ctr"/>
            <a:r>
              <a:rPr lang="en-US" b="1" i="1" u="sng" dirty="0">
                <a:solidFill>
                  <a:schemeClr val="accent6">
                    <a:lumMod val="75000"/>
                  </a:schemeClr>
                </a:solidFill>
                <a:latin typeface="Wells Fargo Sans" panose="020B0503020203020204" pitchFamily="34" charset="0"/>
              </a:rPr>
              <a:t>JHS Booster Club Mission Statement</a:t>
            </a:r>
          </a:p>
        </p:txBody>
      </p:sp>
      <p:sp>
        <p:nvSpPr>
          <p:cNvPr id="8" name="Content Placeholder 7"/>
          <p:cNvSpPr>
            <a:spLocks noGrp="1"/>
          </p:cNvSpPr>
          <p:nvPr>
            <p:ph idx="1"/>
          </p:nvPr>
        </p:nvSpPr>
        <p:spPr>
          <a:xfrm>
            <a:off x="910883" y="1482870"/>
            <a:ext cx="10515600" cy="4351338"/>
          </a:xfrm>
        </p:spPr>
        <p:txBody>
          <a:bodyPr/>
          <a:lstStyle/>
          <a:p>
            <a:pPr marL="0" indent="0" algn="ctr">
              <a:lnSpc>
                <a:spcPct val="150000"/>
              </a:lnSpc>
              <a:buNone/>
            </a:pPr>
            <a:r>
              <a:rPr lang="en-US" i="1" dirty="0"/>
              <a:t>“The Jefferson High School Booster Club is committed to inclusive, courageous student activities that compete for excellence in lifelong learning.  The JHS Booster Club supports student activities through funding resources, school pride and community spirit and support.”</a:t>
            </a:r>
          </a:p>
          <a:p>
            <a:pPr marL="0" indent="0">
              <a:buNone/>
            </a:pPr>
            <a:endParaRPr lang="en-US" dirty="0"/>
          </a:p>
        </p:txBody>
      </p:sp>
      <p:pic>
        <p:nvPicPr>
          <p:cNvPr id="5" name="Picture 4"/>
          <p:cNvPicPr>
            <a:picLocks noChangeAspect="1"/>
          </p:cNvPicPr>
          <p:nvPr/>
        </p:nvPicPr>
        <p:blipFill>
          <a:blip r:embed="rId3"/>
          <a:stretch>
            <a:fillRect/>
          </a:stretch>
        </p:blipFill>
        <p:spPr>
          <a:xfrm>
            <a:off x="3762610" y="4244079"/>
            <a:ext cx="4812145" cy="2383011"/>
          </a:xfrm>
          <a:prstGeom prst="rect">
            <a:avLst/>
          </a:prstGeom>
        </p:spPr>
      </p:pic>
    </p:spTree>
    <p:extLst>
      <p:ext uri="{BB962C8B-B14F-4D97-AF65-F5344CB8AC3E}">
        <p14:creationId xmlns:p14="http://schemas.microsoft.com/office/powerpoint/2010/main" val="193418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3"/>
            <a:ext cx="10515600" cy="909760"/>
          </a:xfrm>
          <a:effectLst>
            <a:outerShdw blurRad="50800" dist="38100" dir="2700000" algn="tl" rotWithShape="0">
              <a:prstClr val="black">
                <a:alpha val="40000"/>
              </a:prstClr>
            </a:outerShdw>
          </a:effectLst>
        </p:spPr>
        <p:txBody>
          <a:bodyPr/>
          <a:lstStyle/>
          <a:p>
            <a:pPr algn="ctr"/>
            <a:r>
              <a:rPr lang="en-US" b="1" i="1" u="sng" dirty="0">
                <a:solidFill>
                  <a:schemeClr val="accent6">
                    <a:lumMod val="75000"/>
                  </a:schemeClr>
                </a:solidFill>
                <a:latin typeface="Wells Fargo Sans" panose="020B0503020203020204" pitchFamily="34" charset="0"/>
              </a:rPr>
              <a:t>JHS Booster Club Agenda</a:t>
            </a:r>
          </a:p>
        </p:txBody>
      </p:sp>
      <p:sp>
        <p:nvSpPr>
          <p:cNvPr id="4" name="Content Placeholder 3"/>
          <p:cNvSpPr>
            <a:spLocks noGrp="1"/>
          </p:cNvSpPr>
          <p:nvPr>
            <p:ph sz="half" idx="1"/>
          </p:nvPr>
        </p:nvSpPr>
        <p:spPr>
          <a:xfrm>
            <a:off x="890337" y="976185"/>
            <a:ext cx="10411326" cy="5486131"/>
          </a:xfrm>
        </p:spPr>
        <p:txBody>
          <a:bodyPr>
            <a:normAutofit/>
          </a:bodyPr>
          <a:lstStyle/>
          <a:p>
            <a:r>
              <a:rPr lang="en-US" dirty="0"/>
              <a:t>November Agenda</a:t>
            </a:r>
          </a:p>
          <a:p>
            <a:pPr lvl="1"/>
            <a:r>
              <a:rPr lang="en-US" dirty="0"/>
              <a:t>Cake Wars –</a:t>
            </a:r>
          </a:p>
          <a:p>
            <a:pPr lvl="2"/>
            <a:r>
              <a:rPr lang="en-US" dirty="0"/>
              <a:t>Date – January 21</a:t>
            </a:r>
            <a:r>
              <a:rPr lang="en-US" baseline="30000" dirty="0"/>
              <a:t>st</a:t>
            </a:r>
            <a:endParaRPr lang="en-US" dirty="0"/>
          </a:p>
          <a:p>
            <a:pPr lvl="2"/>
            <a:r>
              <a:rPr lang="en-US" dirty="0"/>
              <a:t>Basketball Doubleheader vs Huron</a:t>
            </a:r>
          </a:p>
          <a:p>
            <a:pPr lvl="1"/>
            <a:r>
              <a:rPr lang="en-US" dirty="0"/>
              <a:t>Financials</a:t>
            </a:r>
          </a:p>
          <a:p>
            <a:pPr lvl="2"/>
            <a:r>
              <a:rPr lang="en-US" dirty="0"/>
              <a:t>2021 taxes have been filed</a:t>
            </a:r>
          </a:p>
          <a:p>
            <a:pPr lvl="1"/>
            <a:r>
              <a:rPr lang="en-US" dirty="0"/>
              <a:t>Teachers Celebration – Date TBD – March/April </a:t>
            </a:r>
          </a:p>
        </p:txBody>
      </p:sp>
      <p:pic>
        <p:nvPicPr>
          <p:cNvPr id="6" name="Picture 5"/>
          <p:cNvPicPr>
            <a:picLocks noChangeAspect="1"/>
          </p:cNvPicPr>
          <p:nvPr/>
        </p:nvPicPr>
        <p:blipFill>
          <a:blip r:embed="rId3"/>
          <a:stretch>
            <a:fillRect/>
          </a:stretch>
        </p:blipFill>
        <p:spPr>
          <a:xfrm>
            <a:off x="8104908" y="4834040"/>
            <a:ext cx="4087091" cy="2023959"/>
          </a:xfrm>
          <a:prstGeom prst="rect">
            <a:avLst/>
          </a:prstGeom>
        </p:spPr>
      </p:pic>
    </p:spTree>
    <p:extLst>
      <p:ext uri="{BB962C8B-B14F-4D97-AF65-F5344CB8AC3E}">
        <p14:creationId xmlns:p14="http://schemas.microsoft.com/office/powerpoint/2010/main" val="1435101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36137"/>
          </a:xfrm>
          <a:effectLst>
            <a:outerShdw blurRad="50800" dist="38100" dir="2700000" algn="tl" rotWithShape="0">
              <a:prstClr val="black">
                <a:alpha val="40000"/>
              </a:prstClr>
            </a:outerShdw>
          </a:effectLst>
        </p:spPr>
        <p:txBody>
          <a:bodyPr>
            <a:normAutofit/>
          </a:bodyPr>
          <a:lstStyle/>
          <a:p>
            <a:pPr algn="ctr"/>
            <a:r>
              <a:rPr lang="en-US" b="1" i="1" u="sng" dirty="0">
                <a:solidFill>
                  <a:schemeClr val="accent6">
                    <a:lumMod val="75000"/>
                  </a:schemeClr>
                </a:solidFill>
                <a:latin typeface="Wells Fargo Sans" panose="020B0503020203020204" pitchFamily="34" charset="0"/>
              </a:rPr>
              <a:t>JHS Booster Club Financials</a:t>
            </a:r>
          </a:p>
        </p:txBody>
      </p:sp>
      <p:pic>
        <p:nvPicPr>
          <p:cNvPr id="5" name="Picture 4"/>
          <p:cNvPicPr>
            <a:picLocks noChangeAspect="1"/>
          </p:cNvPicPr>
          <p:nvPr/>
        </p:nvPicPr>
        <p:blipFill>
          <a:blip r:embed="rId3"/>
          <a:stretch>
            <a:fillRect/>
          </a:stretch>
        </p:blipFill>
        <p:spPr>
          <a:xfrm>
            <a:off x="8089474" y="2199747"/>
            <a:ext cx="4102526" cy="2110153"/>
          </a:xfrm>
          <a:prstGeom prst="rect">
            <a:avLst/>
          </a:prstGeom>
        </p:spPr>
      </p:pic>
      <p:pic>
        <p:nvPicPr>
          <p:cNvPr id="4" name="Picture 3">
            <a:extLst>
              <a:ext uri="{FF2B5EF4-FFF2-40B4-BE49-F238E27FC236}">
                <a16:creationId xmlns:a16="http://schemas.microsoft.com/office/drawing/2014/main" id="{D7ADBC80-402F-49AE-9A97-17ADFBA10776}"/>
              </a:ext>
            </a:extLst>
          </p:cNvPr>
          <p:cNvPicPr>
            <a:picLocks noChangeAspect="1"/>
          </p:cNvPicPr>
          <p:nvPr/>
        </p:nvPicPr>
        <p:blipFill>
          <a:blip r:embed="rId4"/>
          <a:stretch>
            <a:fillRect/>
          </a:stretch>
        </p:blipFill>
        <p:spPr>
          <a:xfrm>
            <a:off x="1549646" y="700768"/>
            <a:ext cx="6277282" cy="6027553"/>
          </a:xfrm>
          <a:prstGeom prst="rect">
            <a:avLst/>
          </a:prstGeom>
        </p:spPr>
      </p:pic>
    </p:spTree>
    <p:extLst>
      <p:ext uri="{BB962C8B-B14F-4D97-AF65-F5344CB8AC3E}">
        <p14:creationId xmlns:p14="http://schemas.microsoft.com/office/powerpoint/2010/main" val="268000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419406" y="1770842"/>
            <a:ext cx="5618848" cy="2782496"/>
          </a:xfrm>
          <a:prstGeom prst="rect">
            <a:avLst/>
          </a:prstGeom>
        </p:spPr>
      </p:pic>
    </p:spTree>
    <p:extLst>
      <p:ext uri="{BB962C8B-B14F-4D97-AF65-F5344CB8AC3E}">
        <p14:creationId xmlns:p14="http://schemas.microsoft.com/office/powerpoint/2010/main" val="370027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Words>
  <Application>Microsoft Office PowerPoint</Application>
  <PresentationFormat>Widescreen</PresentationFormat>
  <Paragraphs>16</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Wells Fargo Sans</vt:lpstr>
      <vt:lpstr>Office Theme</vt:lpstr>
      <vt:lpstr>Jefferson High School Booster Club Meeting  11/14/22</vt:lpstr>
      <vt:lpstr>JHS Booster Club Mission Statement</vt:lpstr>
      <vt:lpstr>JHS Booster Club Agenda</vt:lpstr>
      <vt:lpstr>JHS Booster Club Financials</vt:lpstr>
      <vt:lpstr>PowerPoint Presentation</vt:lpstr>
    </vt:vector>
  </TitlesOfParts>
  <Company>Wells Fargo 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Altenburgs Emails</dc:creator>
  <cp:lastModifiedBy>Kellyna Warnke</cp:lastModifiedBy>
  <cp:revision>165</cp:revision>
  <cp:lastPrinted>2022-09-08T16:06:20Z</cp:lastPrinted>
  <dcterms:created xsi:type="dcterms:W3CDTF">2021-03-05T19:16:45Z</dcterms:created>
  <dcterms:modified xsi:type="dcterms:W3CDTF">2022-11-15T02:33:21Z</dcterms:modified>
</cp:coreProperties>
</file>